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7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302" r:id="rId11"/>
    <p:sldId id="303" r:id="rId12"/>
    <p:sldId id="301" r:id="rId13"/>
    <p:sldId id="305" r:id="rId14"/>
    <p:sldId id="307" r:id="rId15"/>
    <p:sldId id="304" r:id="rId16"/>
    <p:sldId id="306" r:id="rId17"/>
    <p:sldId id="268" r:id="rId18"/>
    <p:sldId id="314" r:id="rId19"/>
    <p:sldId id="269" r:id="rId20"/>
    <p:sldId id="271" r:id="rId21"/>
    <p:sldId id="272" r:id="rId22"/>
    <p:sldId id="312" r:id="rId23"/>
    <p:sldId id="313" r:id="rId24"/>
    <p:sldId id="310" r:id="rId25"/>
    <p:sldId id="317" r:id="rId26"/>
    <p:sldId id="318" r:id="rId27"/>
    <p:sldId id="319" r:id="rId28"/>
    <p:sldId id="320" r:id="rId29"/>
    <p:sldId id="275" r:id="rId30"/>
    <p:sldId id="276" r:id="rId31"/>
    <p:sldId id="277" r:id="rId32"/>
    <p:sldId id="278" r:id="rId33"/>
    <p:sldId id="279" r:id="rId34"/>
    <p:sldId id="315" r:id="rId35"/>
    <p:sldId id="316" r:id="rId36"/>
  </p:sldIdLst>
  <p:sldSz cx="9144000" cy="5143500" type="screen16x9"/>
  <p:notesSz cx="6858000" cy="9144000"/>
  <p:embeddedFontLst>
    <p:embeddedFont>
      <p:font typeface="Fira Sans Extra Condensed Medium" panose="020B0503050000020004" pitchFamily="34" charset="0"/>
      <p:regular r:id="rId38"/>
      <p:bold r:id="rId39"/>
      <p:italic r:id="rId40"/>
      <p:boldItalic r:id="rId41"/>
    </p:embeddedFont>
    <p:embeddedFont>
      <p:font typeface="Hind Vadodara" panose="02000000000000000000" pitchFamily="2" charset="77"/>
      <p:regular r:id="rId42"/>
      <p:bold r:id="rId43"/>
    </p:embeddedFont>
    <p:embeddedFont>
      <p:font typeface="Hind Vadodara Light" panose="02000000000000000000" pitchFamily="2" charset="77"/>
      <p:regular r:id="rId44"/>
      <p:bold r:id="rId45"/>
    </p:embeddedFont>
    <p:embeddedFont>
      <p:font typeface="Nunito Light" panose="020F0302020204030204" pitchFamily="34" charset="0"/>
      <p:regular r:id="rId46"/>
      <p:italic r:id="rId47"/>
    </p:embeddedFont>
    <p:embeddedFont>
      <p:font typeface="Raleway" pitchFamily="2" charset="77"/>
      <p:regular r:id="rId48"/>
      <p:bold r:id="rId49"/>
      <p:italic r:id="rId50"/>
      <p:boldItalic r:id="rId51"/>
    </p:embeddedFont>
    <p:embeddedFont>
      <p:font typeface="Roboto Condensed Light" panose="020F0302020204030204" pitchFamily="34" charset="0"/>
      <p:regular r:id="rId52"/>
      <p:italic r:id="rId53"/>
    </p:embeddedFont>
    <p:embeddedFont>
      <p:font typeface="Teko Light" pitchFamily="2" charset="0"/>
      <p:regular r:id="rId54"/>
      <p:bold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284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AC52AC-7DF3-458E-97AA-267EA7636232}">
  <a:tblStyle styleId="{20AC52AC-7DF3-458E-97AA-267EA76362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049"/>
  </p:normalViewPr>
  <p:slideViewPr>
    <p:cSldViewPr snapToGrid="0">
      <p:cViewPr varScale="1">
        <p:scale>
          <a:sx n="82" d="100"/>
          <a:sy n="82" d="100"/>
        </p:scale>
        <p:origin x="176" y="1104"/>
      </p:cViewPr>
      <p:guideLst>
        <p:guide pos="2880"/>
        <p:guide orient="horz" pos="2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2B81275B-7EEA-A552-9D1B-23CD8BE06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320de4b7d_0_161:notes">
            <a:extLst>
              <a:ext uri="{FF2B5EF4-FFF2-40B4-BE49-F238E27FC236}">
                <a16:creationId xmlns:a16="http://schemas.microsoft.com/office/drawing/2014/main" id="{907DB6BB-1D5A-8129-2119-42BB435EDB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320de4b7d_0_161:notes">
            <a:extLst>
              <a:ext uri="{FF2B5EF4-FFF2-40B4-BE49-F238E27FC236}">
                <a16:creationId xmlns:a16="http://schemas.microsoft.com/office/drawing/2014/main" id="{56EE93F6-E8CB-E7BD-DD50-898AC1EE01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90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445BDCB9-691C-DE77-3F17-1885D2C4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320de4b7d_0_161:notes">
            <a:extLst>
              <a:ext uri="{FF2B5EF4-FFF2-40B4-BE49-F238E27FC236}">
                <a16:creationId xmlns:a16="http://schemas.microsoft.com/office/drawing/2014/main" id="{C3923E99-87B7-6F52-A0F5-B5CCB15700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320de4b7d_0_161:notes">
            <a:extLst>
              <a:ext uri="{FF2B5EF4-FFF2-40B4-BE49-F238E27FC236}">
                <a16:creationId xmlns:a16="http://schemas.microsoft.com/office/drawing/2014/main" id="{67D1FCB4-3714-69E3-3295-7C85E22CA5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30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F6E91F4B-017E-14E6-2BE3-1BF0ED823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320de4b7d_0_151:notes">
            <a:extLst>
              <a:ext uri="{FF2B5EF4-FFF2-40B4-BE49-F238E27FC236}">
                <a16:creationId xmlns:a16="http://schemas.microsoft.com/office/drawing/2014/main" id="{79985B68-B7FE-C0AC-5F50-6202834966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320de4b7d_0_151:notes">
            <a:extLst>
              <a:ext uri="{FF2B5EF4-FFF2-40B4-BE49-F238E27FC236}">
                <a16:creationId xmlns:a16="http://schemas.microsoft.com/office/drawing/2014/main" id="{B593360C-53A8-EE95-47F4-AE209AE3FA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665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3e8071fd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3e8071fd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3A4909DB-FD8E-A2CE-6B7D-63D285D6C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21c206cc_0_412:notes">
            <a:extLst>
              <a:ext uri="{FF2B5EF4-FFF2-40B4-BE49-F238E27FC236}">
                <a16:creationId xmlns:a16="http://schemas.microsoft.com/office/drawing/2014/main" id="{4780EEFD-A2B8-49B8-BFAA-32EFA2E583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21c206cc_0_412:notes">
            <a:extLst>
              <a:ext uri="{FF2B5EF4-FFF2-40B4-BE49-F238E27FC236}">
                <a16:creationId xmlns:a16="http://schemas.microsoft.com/office/drawing/2014/main" id="{062ED36D-E033-BBCA-FFCA-C64D8750BC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983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3e8071fd6_2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3e8071fd6_2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320de4b7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6320de4b7d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21c206cc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21c206cc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4FEDDCAC-D3F0-F3C5-3F6F-DBC1144A8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21c206cc_0_412:notes">
            <a:extLst>
              <a:ext uri="{FF2B5EF4-FFF2-40B4-BE49-F238E27FC236}">
                <a16:creationId xmlns:a16="http://schemas.microsoft.com/office/drawing/2014/main" id="{3DB871B1-CC3E-8740-6046-057FCB69BC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21c206cc_0_412:notes">
            <a:extLst>
              <a:ext uri="{FF2B5EF4-FFF2-40B4-BE49-F238E27FC236}">
                <a16:creationId xmlns:a16="http://schemas.microsoft.com/office/drawing/2014/main" id="{9E3905CB-DF41-1FBD-D568-FD548A5022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570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CF592464-2C16-D266-E602-F1D0CB3AF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21c206cc_0_412:notes">
            <a:extLst>
              <a:ext uri="{FF2B5EF4-FFF2-40B4-BE49-F238E27FC236}">
                <a16:creationId xmlns:a16="http://schemas.microsoft.com/office/drawing/2014/main" id="{8A179BDF-D20D-E94A-8F0C-8EF3A2B801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21c206cc_0_412:notes">
            <a:extLst>
              <a:ext uri="{FF2B5EF4-FFF2-40B4-BE49-F238E27FC236}">
                <a16:creationId xmlns:a16="http://schemas.microsoft.com/office/drawing/2014/main" id="{3A28BFB6-584D-1EBD-3EBF-B6A448E23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90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0c12e5f0d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0c12e5f0d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F44A790B-0456-1906-9176-318782B1A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21c206cc_0_412:notes">
            <a:extLst>
              <a:ext uri="{FF2B5EF4-FFF2-40B4-BE49-F238E27FC236}">
                <a16:creationId xmlns:a16="http://schemas.microsoft.com/office/drawing/2014/main" id="{1CB4BEF2-057F-B163-E5FB-FA93937D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21c206cc_0_412:notes">
            <a:extLst>
              <a:ext uri="{FF2B5EF4-FFF2-40B4-BE49-F238E27FC236}">
                <a16:creationId xmlns:a16="http://schemas.microsoft.com/office/drawing/2014/main" id="{29DFF481-5400-A629-AC1A-C5BC79BC88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808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16C94FBD-C61C-AA6F-650A-1866B821A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3e8071fd6_0_25:notes">
            <a:extLst>
              <a:ext uri="{FF2B5EF4-FFF2-40B4-BE49-F238E27FC236}">
                <a16:creationId xmlns:a16="http://schemas.microsoft.com/office/drawing/2014/main" id="{1F3BE5A0-FE3F-ADAB-9BA2-34FF63BDC0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3e8071fd6_0_25:notes">
            <a:extLst>
              <a:ext uri="{FF2B5EF4-FFF2-40B4-BE49-F238E27FC236}">
                <a16:creationId xmlns:a16="http://schemas.microsoft.com/office/drawing/2014/main" id="{F2934155-B92F-FEC0-5284-846C01FF10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580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C9DAD974-02F6-70AB-67C7-75FFD88F2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3e8071fd6_0_25:notes">
            <a:extLst>
              <a:ext uri="{FF2B5EF4-FFF2-40B4-BE49-F238E27FC236}">
                <a16:creationId xmlns:a16="http://schemas.microsoft.com/office/drawing/2014/main" id="{2E46D93B-C868-516F-7F91-6DF51E5E12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3e8071fd6_0_25:notes">
            <a:extLst>
              <a:ext uri="{FF2B5EF4-FFF2-40B4-BE49-F238E27FC236}">
                <a16:creationId xmlns:a16="http://schemas.microsoft.com/office/drawing/2014/main" id="{79FC13D4-E301-B739-D9EE-EB4A823794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518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EFAB0605-52B9-7DF5-EBDF-A38B40D90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3e8071fd6_0_25:notes">
            <a:extLst>
              <a:ext uri="{FF2B5EF4-FFF2-40B4-BE49-F238E27FC236}">
                <a16:creationId xmlns:a16="http://schemas.microsoft.com/office/drawing/2014/main" id="{415D8137-F4A0-7283-3B3A-7C5200B5E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3e8071fd6_0_25:notes">
            <a:extLst>
              <a:ext uri="{FF2B5EF4-FFF2-40B4-BE49-F238E27FC236}">
                <a16:creationId xmlns:a16="http://schemas.microsoft.com/office/drawing/2014/main" id="{C22194F4-CE35-F0FB-4177-7CA9C3DE16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403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CA924C50-D663-6B2F-1489-E0EF2FF7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3e8071fd6_0_25:notes">
            <a:extLst>
              <a:ext uri="{FF2B5EF4-FFF2-40B4-BE49-F238E27FC236}">
                <a16:creationId xmlns:a16="http://schemas.microsoft.com/office/drawing/2014/main" id="{B570F3DA-41EF-B1D0-F227-940FD8E8B0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3e8071fd6_0_25:notes">
            <a:extLst>
              <a:ext uri="{FF2B5EF4-FFF2-40B4-BE49-F238E27FC236}">
                <a16:creationId xmlns:a16="http://schemas.microsoft.com/office/drawing/2014/main" id="{A61C0036-EAA9-0F10-6A5F-0F9F1CCD6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791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3e8071fd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3e8071fd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6320de4b7d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6320de4b7d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63e8071fd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63e8071fd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63da1a438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63da1a438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6409c117da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6409c117da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>
          <a:extLst>
            <a:ext uri="{FF2B5EF4-FFF2-40B4-BE49-F238E27FC236}">
              <a16:creationId xmlns:a16="http://schemas.microsoft.com/office/drawing/2014/main" id="{B77974AF-0677-689A-09A8-0FB755685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6409c117da_1_152:notes">
            <a:extLst>
              <a:ext uri="{FF2B5EF4-FFF2-40B4-BE49-F238E27FC236}">
                <a16:creationId xmlns:a16="http://schemas.microsoft.com/office/drawing/2014/main" id="{71918976-2F7D-F14C-1762-1A30F2EA6B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6409c117da_1_152:notes">
            <a:extLst>
              <a:ext uri="{FF2B5EF4-FFF2-40B4-BE49-F238E27FC236}">
                <a16:creationId xmlns:a16="http://schemas.microsoft.com/office/drawing/2014/main" id="{894E04C3-8C36-D817-6940-F9EA5A1985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999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0A989821-2F14-BEA3-0E8E-35A0AEF22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3da1a4385_0_0:notes">
            <a:extLst>
              <a:ext uri="{FF2B5EF4-FFF2-40B4-BE49-F238E27FC236}">
                <a16:creationId xmlns:a16="http://schemas.microsoft.com/office/drawing/2014/main" id="{A82119C9-E4A1-496C-EBDD-BFE6C424BA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3da1a4385_0_0:notes">
            <a:extLst>
              <a:ext uri="{FF2B5EF4-FFF2-40B4-BE49-F238E27FC236}">
                <a16:creationId xmlns:a16="http://schemas.microsoft.com/office/drawing/2014/main" id="{96AD759B-D9C5-CA8B-CF93-2C0E720138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48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320de4b7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320de4b7d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320de4b7d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81725" y="1331450"/>
            <a:ext cx="4180500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35000" y="3257551"/>
            <a:ext cx="24738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ctrTitle"/>
          </p:nvPr>
        </p:nvSpPr>
        <p:spPr>
          <a:xfrm flipH="1">
            <a:off x="773250" y="1735721"/>
            <a:ext cx="2504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subTitle" idx="1"/>
          </p:nvPr>
        </p:nvSpPr>
        <p:spPr>
          <a:xfrm flipH="1">
            <a:off x="773250" y="2243946"/>
            <a:ext cx="2504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title" idx="2" hasCustomPrompt="1"/>
          </p:nvPr>
        </p:nvSpPr>
        <p:spPr>
          <a:xfrm>
            <a:off x="1760724" y="1238601"/>
            <a:ext cx="529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2"/>
          <p:cNvSpPr txBox="1">
            <a:spLocks noGrp="1"/>
          </p:cNvSpPr>
          <p:nvPr>
            <p:ph type="ctrTitle" idx="3"/>
          </p:nvPr>
        </p:nvSpPr>
        <p:spPr>
          <a:xfrm flipH="1">
            <a:off x="3379651" y="1735789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4"/>
          </p:nvPr>
        </p:nvSpPr>
        <p:spPr>
          <a:xfrm flipH="1">
            <a:off x="3277350" y="2243949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5" hasCustomPrompt="1"/>
          </p:nvPr>
        </p:nvSpPr>
        <p:spPr>
          <a:xfrm>
            <a:off x="4098299" y="1238612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6"/>
          </p:nvPr>
        </p:nvSpPr>
        <p:spPr>
          <a:xfrm flipH="1">
            <a:off x="5792712" y="1742097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7"/>
          </p:nvPr>
        </p:nvSpPr>
        <p:spPr>
          <a:xfrm flipH="1">
            <a:off x="5724613" y="2243940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 idx="8" hasCustomPrompt="1"/>
          </p:nvPr>
        </p:nvSpPr>
        <p:spPr>
          <a:xfrm>
            <a:off x="6492612" y="1239070"/>
            <a:ext cx="10533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>
            <a:spLocks noGrp="1"/>
          </p:cNvSpPr>
          <p:nvPr>
            <p:ph type="ctrTitle" idx="9"/>
          </p:nvPr>
        </p:nvSpPr>
        <p:spPr>
          <a:xfrm flipH="1">
            <a:off x="204235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3"/>
          </p:nvPr>
        </p:nvSpPr>
        <p:spPr>
          <a:xfrm flipH="1">
            <a:off x="2042356" y="3918766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14" hasCustomPrompt="1"/>
          </p:nvPr>
        </p:nvSpPr>
        <p:spPr>
          <a:xfrm>
            <a:off x="279520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ctrTitle" idx="15"/>
          </p:nvPr>
        </p:nvSpPr>
        <p:spPr>
          <a:xfrm flipH="1">
            <a:off x="457114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6"/>
          </p:nvPr>
        </p:nvSpPr>
        <p:spPr>
          <a:xfrm flipH="1">
            <a:off x="4605346" y="3918766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17" hasCustomPrompt="1"/>
          </p:nvPr>
        </p:nvSpPr>
        <p:spPr>
          <a:xfrm>
            <a:off x="532399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18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6" y="2473075"/>
            <a:ext cx="1719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699" y="246357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699" y="2938421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599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2473075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ms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 flipH="1">
            <a:off x="989230" y="2431689"/>
            <a:ext cx="20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 flipH="1">
            <a:off x="715630" y="2828489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 idx="2"/>
          </p:nvPr>
        </p:nvSpPr>
        <p:spPr>
          <a:xfrm flipH="1">
            <a:off x="5754257" y="3249841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3"/>
          </p:nvPr>
        </p:nvSpPr>
        <p:spPr>
          <a:xfrm flipH="1">
            <a:off x="5754257" y="3646373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 idx="4"/>
          </p:nvPr>
        </p:nvSpPr>
        <p:spPr>
          <a:xfrm flipH="1">
            <a:off x="6095335" y="139807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5"/>
          </p:nvPr>
        </p:nvSpPr>
        <p:spPr>
          <a:xfrm flipH="1">
            <a:off x="6095335" y="1794611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6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/>
          </p:nvPr>
        </p:nvSpPr>
        <p:spPr>
          <a:xfrm>
            <a:off x="619650" y="2247705"/>
            <a:ext cx="2559900" cy="7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1"/>
          </p:nvPr>
        </p:nvSpPr>
        <p:spPr>
          <a:xfrm>
            <a:off x="619650" y="2837337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2" hasCustomPrompt="1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6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ctrTitle"/>
          </p:nvPr>
        </p:nvSpPr>
        <p:spPr>
          <a:xfrm flipH="1">
            <a:off x="2726850" y="2897239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 flipH="1">
            <a:off x="3292050" y="348836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51650" y="1351346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6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ctrTitle"/>
          </p:nvPr>
        </p:nvSpPr>
        <p:spPr>
          <a:xfrm flipH="1">
            <a:off x="4847211" y="2553180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 flipH="1">
            <a:off x="5977611" y="2837721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133750" y="2079350"/>
            <a:ext cx="2000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007825" y="194534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621050" y="2620363"/>
            <a:ext cx="292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2480" y="1297750"/>
            <a:ext cx="3128100" cy="29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5408076" y="1087185"/>
            <a:ext cx="225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1483662" y="4161895"/>
            <a:ext cx="22500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05901" y="3702014"/>
            <a:ext cx="220560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5408076" y="1497548"/>
            <a:ext cx="22500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546575" y="2518225"/>
            <a:ext cx="80508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208600" y="1016100"/>
            <a:ext cx="4726800" cy="31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1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625844" y="195325"/>
            <a:ext cx="2649300" cy="18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d.onlinelibrary.wiley.com/doi/full/10.1002/advs.20210143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youtube.com/watch?v=HQzXqjT0w3k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1515/text-2020-2059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DNif9QkI81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sofenglish.com/downloadabale-material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>
            <a:spLocks noGrp="1"/>
          </p:cNvSpPr>
          <p:nvPr>
            <p:ph type="ctrTitle"/>
          </p:nvPr>
        </p:nvSpPr>
        <p:spPr>
          <a:xfrm>
            <a:off x="1869077" y="2145266"/>
            <a:ext cx="4180500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From Research to Reach</a:t>
            </a:r>
            <a:endParaRPr dirty="0"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2291449" y="3486241"/>
            <a:ext cx="3482059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Communicating Science Effectively on Social Media- Workshop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F0149-E3C2-3106-BD38-F93C138A1AF2}"/>
              </a:ext>
            </a:extLst>
          </p:cNvPr>
          <p:cNvSpPr txBox="1"/>
          <p:nvPr/>
        </p:nvSpPr>
        <p:spPr>
          <a:xfrm>
            <a:off x="5531651" y="4662534"/>
            <a:ext cx="345960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Hind Vadodara" panose="02000000000000000000" pitchFamily="2" charset="77"/>
                <a:cs typeface="Hind Vadodara" panose="02000000000000000000" pitchFamily="2" charset="77"/>
              </a:rPr>
              <a:t>Julio Gimenez- University of Westminster</a:t>
            </a:r>
          </a:p>
        </p:txBody>
      </p:sp>
      <p:pic>
        <p:nvPicPr>
          <p:cNvPr id="3" name="Picture 2" descr="A building with yellow text&#10;&#10;AI-generated content may be incorrect.">
            <a:extLst>
              <a:ext uri="{FF2B5EF4-FFF2-40B4-BE49-F238E27FC236}">
                <a16:creationId xmlns:a16="http://schemas.microsoft.com/office/drawing/2014/main" id="{12772FA4-7B3D-83EA-47B9-9A003608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973" y="173189"/>
            <a:ext cx="3145535" cy="957166"/>
          </a:xfrm>
          <a:prstGeom prst="rect">
            <a:avLst/>
          </a:prstGeom>
        </p:spPr>
      </p:pic>
      <p:pic>
        <p:nvPicPr>
          <p:cNvPr id="4" name="Picture 3" descr="A yellow sign with black letters&#10;&#10;AI-generated content may be incorrect.">
            <a:extLst>
              <a:ext uri="{FF2B5EF4-FFF2-40B4-BE49-F238E27FC236}">
                <a16:creationId xmlns:a16="http://schemas.microsoft.com/office/drawing/2014/main" id="{4A19E82D-261E-18C7-999A-41D74F5EA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468" y="175691"/>
            <a:ext cx="1972350" cy="9442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icons of dna helix and a magnet&#10;&#10;AI-generated content may be incorrect.">
            <a:extLst>
              <a:ext uri="{FF2B5EF4-FFF2-40B4-BE49-F238E27FC236}">
                <a16:creationId xmlns:a16="http://schemas.microsoft.com/office/drawing/2014/main" id="{6FB972F3-6FDE-777D-4383-4F5BBAB0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37" y="914612"/>
            <a:ext cx="7772400" cy="3109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3B36B-4991-D06A-420B-1E0AD5F792F5}"/>
              </a:ext>
            </a:extLst>
          </p:cNvPr>
          <p:cNvSpPr txBox="1"/>
          <p:nvPr/>
        </p:nvSpPr>
        <p:spPr>
          <a:xfrm>
            <a:off x="1023041" y="3716395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Clockwork Universe (Newton)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C4755-49C8-1A71-6C63-8D88C05DB96C}"/>
              </a:ext>
            </a:extLst>
          </p:cNvPr>
          <p:cNvSpPr txBox="1"/>
          <p:nvPr/>
        </p:nvSpPr>
        <p:spPr>
          <a:xfrm>
            <a:off x="2988874" y="965439"/>
            <a:ext cx="3166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Twisted Ladder (Watson and Crick)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F7046-C13E-3757-CDE9-488A6B9F9B0D}"/>
              </a:ext>
            </a:extLst>
          </p:cNvPr>
          <p:cNvSpPr txBox="1"/>
          <p:nvPr/>
        </p:nvSpPr>
        <p:spPr>
          <a:xfrm>
            <a:off x="5858801" y="3657474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Rubber Band (Feynman)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3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8EAFEFC0-0461-FD5A-2023-84BAFE5B9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>
            <a:extLst>
              <a:ext uri="{FF2B5EF4-FFF2-40B4-BE49-F238E27FC236}">
                <a16:creationId xmlns:a16="http://schemas.microsoft.com/office/drawing/2014/main" id="{5CDEC526-3695-B1E6-B881-F97B9EB31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068" y="-11159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DEPTH: CREATIVITY</a:t>
            </a:r>
            <a:endParaRPr dirty="0"/>
          </a:p>
        </p:txBody>
      </p:sp>
      <p:sp>
        <p:nvSpPr>
          <p:cNvPr id="278" name="Google Shape;278;p36">
            <a:extLst>
              <a:ext uri="{FF2B5EF4-FFF2-40B4-BE49-F238E27FC236}">
                <a16:creationId xmlns:a16="http://schemas.microsoft.com/office/drawing/2014/main" id="{DB5028F7-2464-46D0-B468-B0BD0B39208F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5502" y="1046996"/>
            <a:ext cx="195005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VISUALS</a:t>
            </a:r>
            <a:endParaRPr sz="2200" dirty="0"/>
          </a:p>
        </p:txBody>
      </p:sp>
      <p:sp>
        <p:nvSpPr>
          <p:cNvPr id="279" name="Google Shape;279;p36">
            <a:extLst>
              <a:ext uri="{FF2B5EF4-FFF2-40B4-BE49-F238E27FC236}">
                <a16:creationId xmlns:a16="http://schemas.microsoft.com/office/drawing/2014/main" id="{CA2EB6D4-D44E-3C5D-22BC-4C5FFB483A4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02042" y="1562481"/>
            <a:ext cx="214351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reinforce concepts, large amounts of data optically </a:t>
            </a:r>
          </a:p>
        </p:txBody>
      </p:sp>
      <p:sp>
        <p:nvSpPr>
          <p:cNvPr id="280" name="Google Shape;280;p36">
            <a:extLst>
              <a:ext uri="{FF2B5EF4-FFF2-40B4-BE49-F238E27FC236}">
                <a16:creationId xmlns:a16="http://schemas.microsoft.com/office/drawing/2014/main" id="{8DF75F1D-D2F4-2525-8DB8-2DB6A51C0958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678127" y="3345818"/>
            <a:ext cx="1563113" cy="54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HUMOUR</a:t>
            </a:r>
            <a:endParaRPr sz="2200" dirty="0"/>
          </a:p>
        </p:txBody>
      </p:sp>
      <p:sp>
        <p:nvSpPr>
          <p:cNvPr id="281" name="Google Shape;281;p36">
            <a:extLst>
              <a:ext uri="{FF2B5EF4-FFF2-40B4-BE49-F238E27FC236}">
                <a16:creationId xmlns:a16="http://schemas.microsoft.com/office/drawing/2014/main" id="{305D3228-4924-4CAA-8FD9-82F7233F225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5502" y="3765909"/>
            <a:ext cx="4176498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audience engagement (but…)</a:t>
            </a:r>
            <a:endParaRPr sz="2000" dirty="0"/>
          </a:p>
        </p:txBody>
      </p:sp>
      <p:sp>
        <p:nvSpPr>
          <p:cNvPr id="282" name="Google Shape;282;p36">
            <a:extLst>
              <a:ext uri="{FF2B5EF4-FFF2-40B4-BE49-F238E27FC236}">
                <a16:creationId xmlns:a16="http://schemas.microsoft.com/office/drawing/2014/main" id="{C656A8B3-3C08-69A4-784C-95442495904D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728956" y="1038140"/>
            <a:ext cx="156480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STORY TELLING</a:t>
            </a:r>
            <a:endParaRPr sz="2200" dirty="0"/>
          </a:p>
        </p:txBody>
      </p:sp>
      <p:sp>
        <p:nvSpPr>
          <p:cNvPr id="283" name="Google Shape;283;p36">
            <a:extLst>
              <a:ext uri="{FF2B5EF4-FFF2-40B4-BE49-F238E27FC236}">
                <a16:creationId xmlns:a16="http://schemas.microsoft.com/office/drawing/2014/main" id="{1A06114D-B55E-EC6E-1919-28F806E99A0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386123" y="1550824"/>
            <a:ext cx="2277137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Stories as a wrap-up device for science </a:t>
            </a:r>
          </a:p>
        </p:txBody>
      </p:sp>
      <p:sp>
        <p:nvSpPr>
          <p:cNvPr id="286" name="Google Shape;286;p36">
            <a:extLst>
              <a:ext uri="{FF2B5EF4-FFF2-40B4-BE49-F238E27FC236}">
                <a16:creationId xmlns:a16="http://schemas.microsoft.com/office/drawing/2014/main" id="{C77F03A3-A97D-330A-392E-6C51F4C027CB}"/>
              </a:ext>
            </a:extLst>
          </p:cNvPr>
          <p:cNvSpPr/>
          <p:nvPr/>
        </p:nvSpPr>
        <p:spPr>
          <a:xfrm>
            <a:off x="1070717" y="780458"/>
            <a:ext cx="447900" cy="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6">
            <a:extLst>
              <a:ext uri="{FF2B5EF4-FFF2-40B4-BE49-F238E27FC236}">
                <a16:creationId xmlns:a16="http://schemas.microsoft.com/office/drawing/2014/main" id="{D6520DD2-165D-C793-2B68-A9B917021DC4}"/>
              </a:ext>
            </a:extLst>
          </p:cNvPr>
          <p:cNvSpPr/>
          <p:nvPr/>
        </p:nvSpPr>
        <p:spPr>
          <a:xfrm>
            <a:off x="3297866" y="780458"/>
            <a:ext cx="447900" cy="44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6">
            <a:extLst>
              <a:ext uri="{FF2B5EF4-FFF2-40B4-BE49-F238E27FC236}">
                <a16:creationId xmlns:a16="http://schemas.microsoft.com/office/drawing/2014/main" id="{619548E7-A22B-BE9B-A83E-015966D16599}"/>
              </a:ext>
            </a:extLst>
          </p:cNvPr>
          <p:cNvSpPr/>
          <p:nvPr/>
        </p:nvSpPr>
        <p:spPr>
          <a:xfrm>
            <a:off x="2247335" y="2984542"/>
            <a:ext cx="447900" cy="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C9D97-D8CE-55B7-D9D5-796A7F186925}"/>
              </a:ext>
            </a:extLst>
          </p:cNvPr>
          <p:cNvSpPr txBox="1"/>
          <p:nvPr/>
        </p:nvSpPr>
        <p:spPr>
          <a:xfrm>
            <a:off x="1413164" y="4686378"/>
            <a:ext cx="7568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Advanced Science: </a:t>
            </a:r>
            <a:r>
              <a:rPr lang="en-GB" dirty="0">
                <a:hlinkClick r:id="rId3"/>
              </a:rPr>
              <a:t>https://advanced.onlinelibrary.wiley.com/doi/full/10.1002/advs.202101437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EF167-A061-6A77-9895-E5CC02130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666" y="907296"/>
            <a:ext cx="4038600" cy="279400"/>
          </a:xfrm>
          <a:prstGeom prst="rect">
            <a:avLst/>
          </a:prstGeom>
        </p:spPr>
      </p:pic>
      <p:pic>
        <p:nvPicPr>
          <p:cNvPr id="8" name="Picture 7" descr="A close-up of a cell&#10;&#10;AI-generated content may be incorrect.">
            <a:extLst>
              <a:ext uri="{FF2B5EF4-FFF2-40B4-BE49-F238E27FC236}">
                <a16:creationId xmlns:a16="http://schemas.microsoft.com/office/drawing/2014/main" id="{AA920A2D-E089-2FD5-0583-CBDA7093D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015" y="1186696"/>
            <a:ext cx="2903949" cy="29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8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build="p"/>
      <p:bldP spid="280" grpId="0"/>
      <p:bldP spid="281" grpId="0" build="p"/>
      <p:bldP spid="282" grpId="0"/>
      <p:bldP spid="283" grpId="0" build="p"/>
      <p:bldP spid="287" grpId="0" animBg="1"/>
      <p:bldP spid="288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2023-8EF7-7807-BF34-DB5A2F7AF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119" y="283608"/>
            <a:ext cx="6047508" cy="630000"/>
          </a:xfrm>
        </p:spPr>
        <p:txBody>
          <a:bodyPr/>
          <a:lstStyle/>
          <a:p>
            <a:r>
              <a:rPr lang="en-GB" dirty="0"/>
              <a:t>Story-telling in Science Communication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86556-F185-8746-453C-19864390498A}"/>
              </a:ext>
            </a:extLst>
          </p:cNvPr>
          <p:cNvSpPr txBox="1"/>
          <p:nvPr/>
        </p:nvSpPr>
        <p:spPr>
          <a:xfrm>
            <a:off x="1427223" y="4398362"/>
            <a:ext cx="644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Miguel Nicolelis: Brain-to-brain communication has arrived. How we did it</a:t>
            </a:r>
          </a:p>
          <a:p>
            <a:pPr algn="ctr"/>
            <a:r>
              <a:rPr lang="en-GB" dirty="0">
                <a:hlinkClick r:id="rId2"/>
              </a:rPr>
              <a:t>https://www.youtube.com/watch?v=HQzXqjT0w3k</a:t>
            </a:r>
            <a:r>
              <a:rPr lang="en-GB" dirty="0"/>
              <a:t> </a:t>
            </a:r>
          </a:p>
        </p:txBody>
      </p:sp>
      <p:pic>
        <p:nvPicPr>
          <p:cNvPr id="5" name="Picture 4" descr="A person standing in front of a microphone&#10;&#10;AI-generated content may be incorrect.">
            <a:extLst>
              <a:ext uri="{FF2B5EF4-FFF2-40B4-BE49-F238E27FC236}">
                <a16:creationId xmlns:a16="http://schemas.microsoft.com/office/drawing/2014/main" id="{F3651E8A-7143-E5A6-80F7-92C09704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16" y="989566"/>
            <a:ext cx="6128284" cy="33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77DD9C75-8954-E995-E210-6F3AA9181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>
            <a:extLst>
              <a:ext uri="{FF2B5EF4-FFF2-40B4-BE49-F238E27FC236}">
                <a16:creationId xmlns:a16="http://schemas.microsoft.com/office/drawing/2014/main" id="{AC466537-FB04-01A1-931B-1BA311D0F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068" y="-11159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DEPTH: CREDIBILITY</a:t>
            </a:r>
            <a:endParaRPr dirty="0"/>
          </a:p>
        </p:txBody>
      </p:sp>
      <p:sp>
        <p:nvSpPr>
          <p:cNvPr id="278" name="Google Shape;278;p36">
            <a:extLst>
              <a:ext uri="{FF2B5EF4-FFF2-40B4-BE49-F238E27FC236}">
                <a16:creationId xmlns:a16="http://schemas.microsoft.com/office/drawing/2014/main" id="{4D00ACCE-7935-BBA5-3057-D2A5B2748D94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5502" y="1046996"/>
            <a:ext cx="195005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ACCURACY</a:t>
            </a:r>
            <a:endParaRPr sz="2200" dirty="0"/>
          </a:p>
        </p:txBody>
      </p:sp>
      <p:sp>
        <p:nvSpPr>
          <p:cNvPr id="279" name="Google Shape;279;p36">
            <a:extLst>
              <a:ext uri="{FF2B5EF4-FFF2-40B4-BE49-F238E27FC236}">
                <a16:creationId xmlns:a16="http://schemas.microsoft.com/office/drawing/2014/main" id="{B83F18BD-2377-1DB2-29B1-022F613F83F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02041" y="1562481"/>
            <a:ext cx="2277137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1600"/>
              </a:spcAft>
              <a:buNone/>
            </a:pPr>
            <a:r>
              <a:rPr lang="en-GB" sz="2000" dirty="0"/>
              <a:t>report truthfully and objectively, avoid distortions (translation) </a:t>
            </a:r>
          </a:p>
        </p:txBody>
      </p:sp>
      <p:sp>
        <p:nvSpPr>
          <p:cNvPr id="280" name="Google Shape;280;p36">
            <a:extLst>
              <a:ext uri="{FF2B5EF4-FFF2-40B4-BE49-F238E27FC236}">
                <a16:creationId xmlns:a16="http://schemas.microsoft.com/office/drawing/2014/main" id="{27784714-88F8-C0A7-5B10-7A81739FD01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678127" y="3345818"/>
            <a:ext cx="1619739" cy="54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TRANSPARENCY</a:t>
            </a:r>
            <a:endParaRPr sz="2200" dirty="0"/>
          </a:p>
        </p:txBody>
      </p:sp>
      <p:sp>
        <p:nvSpPr>
          <p:cNvPr id="281" name="Google Shape;281;p36">
            <a:extLst>
              <a:ext uri="{FF2B5EF4-FFF2-40B4-BE49-F238E27FC236}">
                <a16:creationId xmlns:a16="http://schemas.microsoft.com/office/drawing/2014/main" id="{09AF70B1-0504-F1EA-A54D-30A5179B58E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5502" y="3765909"/>
            <a:ext cx="4176498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be honest and transparent, avoid overclaiming </a:t>
            </a:r>
            <a:endParaRPr sz="2000" dirty="0"/>
          </a:p>
        </p:txBody>
      </p:sp>
      <p:sp>
        <p:nvSpPr>
          <p:cNvPr id="282" name="Google Shape;282;p36">
            <a:extLst>
              <a:ext uri="{FF2B5EF4-FFF2-40B4-BE49-F238E27FC236}">
                <a16:creationId xmlns:a16="http://schemas.microsoft.com/office/drawing/2014/main" id="{1EAF165E-79CE-17C8-0FC0-01C137C2C495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728956" y="1038140"/>
            <a:ext cx="156480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REFERENCING</a:t>
            </a:r>
            <a:endParaRPr sz="2200" dirty="0"/>
          </a:p>
        </p:txBody>
      </p:sp>
      <p:sp>
        <p:nvSpPr>
          <p:cNvPr id="283" name="Google Shape;283;p36">
            <a:extLst>
              <a:ext uri="{FF2B5EF4-FFF2-40B4-BE49-F238E27FC236}">
                <a16:creationId xmlns:a16="http://schemas.microsoft.com/office/drawing/2014/main" id="{40781781-3751-E21D-1B3E-705AC7E0935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396514" y="1550824"/>
            <a:ext cx="2277137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double-check accuracy of references… AI hallucinations</a:t>
            </a:r>
          </a:p>
        </p:txBody>
      </p:sp>
      <p:sp>
        <p:nvSpPr>
          <p:cNvPr id="286" name="Google Shape;286;p36">
            <a:extLst>
              <a:ext uri="{FF2B5EF4-FFF2-40B4-BE49-F238E27FC236}">
                <a16:creationId xmlns:a16="http://schemas.microsoft.com/office/drawing/2014/main" id="{E07FFE0F-1F67-B007-057F-2779EF76E86D}"/>
              </a:ext>
            </a:extLst>
          </p:cNvPr>
          <p:cNvSpPr/>
          <p:nvPr/>
        </p:nvSpPr>
        <p:spPr>
          <a:xfrm>
            <a:off x="1070717" y="780458"/>
            <a:ext cx="447900" cy="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6">
            <a:extLst>
              <a:ext uri="{FF2B5EF4-FFF2-40B4-BE49-F238E27FC236}">
                <a16:creationId xmlns:a16="http://schemas.microsoft.com/office/drawing/2014/main" id="{5900F7E3-4A54-A0BF-5CDD-934F51CEDC51}"/>
              </a:ext>
            </a:extLst>
          </p:cNvPr>
          <p:cNvSpPr/>
          <p:nvPr/>
        </p:nvSpPr>
        <p:spPr>
          <a:xfrm>
            <a:off x="3297866" y="780458"/>
            <a:ext cx="447900" cy="44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6">
            <a:extLst>
              <a:ext uri="{FF2B5EF4-FFF2-40B4-BE49-F238E27FC236}">
                <a16:creationId xmlns:a16="http://schemas.microsoft.com/office/drawing/2014/main" id="{E7CF9552-8A7D-CF67-384D-E9BF34AC7D60}"/>
              </a:ext>
            </a:extLst>
          </p:cNvPr>
          <p:cNvSpPr/>
          <p:nvPr/>
        </p:nvSpPr>
        <p:spPr>
          <a:xfrm>
            <a:off x="2247335" y="2984542"/>
            <a:ext cx="447900" cy="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white planet with text overlay&#10;&#10;AI-generated content may be incorrect.">
            <a:extLst>
              <a:ext uri="{FF2B5EF4-FFF2-40B4-BE49-F238E27FC236}">
                <a16:creationId xmlns:a16="http://schemas.microsoft.com/office/drawing/2014/main" id="{79DC2EA4-3CBF-2001-1AE6-FC8C07844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96" y="887231"/>
            <a:ext cx="4148581" cy="41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build="p"/>
      <p:bldP spid="280" grpId="0"/>
      <p:bldP spid="281" grpId="0" build="p"/>
      <p:bldP spid="282" grpId="0"/>
      <p:bldP spid="283" grpId="0" build="p"/>
      <p:bldP spid="287" grpId="0" animBg="1"/>
      <p:bldP spid="2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0773-B304-89F1-7F85-EE94CCAF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000" y="127743"/>
            <a:ext cx="4302000" cy="630000"/>
          </a:xfrm>
        </p:spPr>
        <p:txBody>
          <a:bodyPr/>
          <a:lstStyle/>
          <a:p>
            <a:r>
              <a:rPr lang="en-GB" dirty="0"/>
              <a:t>Lost in Translation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C46B2-606C-CB4C-C0DE-1EE12563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5" y="747352"/>
            <a:ext cx="4301999" cy="2823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ACEE8-1EC0-29BF-73B1-1472B2E96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2465" y="1421760"/>
            <a:ext cx="2801068" cy="4462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24A98-B72C-721D-6894-020DAE6A314C}"/>
              </a:ext>
            </a:extLst>
          </p:cNvPr>
          <p:cNvSpPr txBox="1"/>
          <p:nvPr/>
        </p:nvSpPr>
        <p:spPr>
          <a:xfrm>
            <a:off x="189553" y="4284083"/>
            <a:ext cx="46987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Gimenez, et al. (2020).Reproduced, reinterpreted, lost: </a:t>
            </a:r>
          </a:p>
          <a:p>
            <a:r>
              <a:rPr lang="en-GB" dirty="0"/>
              <a:t>Trajectories of scientific knowledge across contexts. </a:t>
            </a:r>
          </a:p>
          <a:p>
            <a:r>
              <a:rPr lang="en-GB" i="1" dirty="0"/>
              <a:t>Text &amp; Talk</a:t>
            </a:r>
            <a:r>
              <a:rPr lang="en-GB" dirty="0"/>
              <a:t>,  </a:t>
            </a:r>
            <a:r>
              <a:rPr lang="en-GB" dirty="0">
                <a:hlinkClick r:id="rId4"/>
              </a:rPr>
              <a:t>https://doi.org/10.1515/text-2020-2059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372D9A-D693-FDAA-BB6E-69657123FA44}"/>
              </a:ext>
            </a:extLst>
          </p:cNvPr>
          <p:cNvSpPr/>
          <p:nvPr/>
        </p:nvSpPr>
        <p:spPr>
          <a:xfrm>
            <a:off x="1317356" y="945396"/>
            <a:ext cx="449451" cy="4804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29CF8-795B-5C24-A51A-AE89D525B830}"/>
              </a:ext>
            </a:extLst>
          </p:cNvPr>
          <p:cNvSpPr/>
          <p:nvPr/>
        </p:nvSpPr>
        <p:spPr>
          <a:xfrm>
            <a:off x="1666376" y="1831238"/>
            <a:ext cx="449451" cy="4804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6710FB-E4DB-DBC4-8BF1-E0A701109BB6}"/>
              </a:ext>
            </a:extLst>
          </p:cNvPr>
          <p:cNvSpPr/>
          <p:nvPr/>
        </p:nvSpPr>
        <p:spPr>
          <a:xfrm>
            <a:off x="3108554" y="1831238"/>
            <a:ext cx="449451" cy="480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A74AF4-8952-7E18-CA19-0602620C6997}"/>
              </a:ext>
            </a:extLst>
          </p:cNvPr>
          <p:cNvSpPr/>
          <p:nvPr/>
        </p:nvSpPr>
        <p:spPr>
          <a:xfrm>
            <a:off x="5204848" y="4172967"/>
            <a:ext cx="449451" cy="4804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F082B5-2BBC-D52D-DAE1-5CCC880A23E8}"/>
              </a:ext>
            </a:extLst>
          </p:cNvPr>
          <p:cNvSpPr/>
          <p:nvPr/>
        </p:nvSpPr>
        <p:spPr>
          <a:xfrm>
            <a:off x="6715558" y="3330731"/>
            <a:ext cx="449451" cy="4804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6C5DE4-3BD9-0D7D-144B-719965F115A4}"/>
              </a:ext>
            </a:extLst>
          </p:cNvPr>
          <p:cNvSpPr/>
          <p:nvPr/>
        </p:nvSpPr>
        <p:spPr>
          <a:xfrm>
            <a:off x="7383503" y="4413191"/>
            <a:ext cx="449451" cy="480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813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A864A-5104-011D-54A2-FD550043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0576-C779-107E-4085-652B783C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119" y="283608"/>
            <a:ext cx="6047508" cy="630000"/>
          </a:xfrm>
        </p:spPr>
        <p:txBody>
          <a:bodyPr/>
          <a:lstStyle/>
          <a:p>
            <a:r>
              <a:rPr lang="en-GB" dirty="0"/>
              <a:t>How credibility is lost…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516CB-711F-7481-29DB-0783F785FD98}"/>
              </a:ext>
            </a:extLst>
          </p:cNvPr>
          <p:cNvSpPr txBox="1"/>
          <p:nvPr/>
        </p:nvSpPr>
        <p:spPr>
          <a:xfrm>
            <a:off x="509153" y="2265314"/>
            <a:ext cx="8699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“While the manuscript raises important questions and some claims may be </a:t>
            </a:r>
          </a:p>
          <a:p>
            <a:r>
              <a:rPr lang="en-GB" sz="2000" dirty="0"/>
              <a:t>valid, the </a:t>
            </a:r>
            <a:r>
              <a:rPr lang="en-GB" sz="2000" b="1" i="1" dirty="0"/>
              <a:t>use of unrelated citations risks undermining its credibility </a:t>
            </a:r>
          </a:p>
          <a:p>
            <a:r>
              <a:rPr lang="en-GB" sz="2000" b="1" i="1" dirty="0"/>
              <a:t>and spreading misinformation</a:t>
            </a:r>
            <a:r>
              <a:rPr lang="en-GB" sz="2000" dirty="0"/>
              <a:t>.” (emphasis added) Reviewer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4F23D-32E4-38E9-C0E5-06FAE4E74854}"/>
              </a:ext>
            </a:extLst>
          </p:cNvPr>
          <p:cNvSpPr txBox="1"/>
          <p:nvPr/>
        </p:nvSpPr>
        <p:spPr>
          <a:xfrm>
            <a:off x="488371" y="1489434"/>
            <a:ext cx="754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“We are working especially hard these days to identify citation and AI-generated issues at the desk-review stage.” Journal editor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5E9FA-6741-95E1-CD07-996D7ECC3CF3}"/>
              </a:ext>
            </a:extLst>
          </p:cNvPr>
          <p:cNvSpPr txBox="1"/>
          <p:nvPr/>
        </p:nvSpPr>
        <p:spPr>
          <a:xfrm>
            <a:off x="510079" y="3338131"/>
            <a:ext cx="85092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rgbClr val="242424"/>
                </a:solidFill>
                <a:effectLst/>
                <a:latin typeface="+mj-lt"/>
              </a:rPr>
              <a:t>“These inaccuracies [in referencing] </a:t>
            </a:r>
            <a:r>
              <a:rPr lang="en-GB" sz="2000" b="1" i="1" dirty="0">
                <a:solidFill>
                  <a:srgbClr val="242424"/>
                </a:solidFill>
                <a:effectLst/>
                <a:latin typeface="+mj-lt"/>
              </a:rPr>
              <a:t>make it very difficult to accept the claims that the Authors are making in key sections of the manuscript</a:t>
            </a:r>
            <a:r>
              <a:rPr lang="en-GB" sz="2000" b="0" i="1" dirty="0">
                <a:solidFill>
                  <a:srgbClr val="242424"/>
                </a:solidFill>
                <a:effectLst/>
                <a:latin typeface="+mj-lt"/>
              </a:rPr>
              <a:t> </a:t>
            </a:r>
            <a:r>
              <a:rPr lang="en-GB" sz="2000" b="0" i="0" dirty="0">
                <a:solidFill>
                  <a:srgbClr val="242424"/>
                </a:solidFill>
                <a:effectLst/>
                <a:latin typeface="+mj-lt"/>
              </a:rPr>
              <a:t>such as the introduction and the literature review, especially in the latter which is supposed to have informed the conceptual framework of the study</a:t>
            </a:r>
            <a:r>
              <a:rPr lang="en-GB" sz="2000" dirty="0">
                <a:solidFill>
                  <a:srgbClr val="242424"/>
                </a:solidFill>
                <a:latin typeface="+mj-lt"/>
              </a:rPr>
              <a:t>.” </a:t>
            </a:r>
            <a:r>
              <a:rPr lang="en-GB" sz="2000" dirty="0"/>
              <a:t>(emphasis added) Reviewer</a:t>
            </a:r>
          </a:p>
          <a:p>
            <a:endParaRPr lang="en-GB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4621A-F5B0-3B16-3D74-EC1E46E11481}"/>
              </a:ext>
            </a:extLst>
          </p:cNvPr>
          <p:cNvSpPr txBox="1"/>
          <p:nvPr/>
        </p:nvSpPr>
        <p:spPr>
          <a:xfrm>
            <a:off x="477979" y="913608"/>
            <a:ext cx="5892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Comments on a recently rejected manuscript:  </a:t>
            </a:r>
          </a:p>
        </p:txBody>
      </p:sp>
    </p:spTree>
    <p:extLst>
      <p:ext uri="{BB962C8B-B14F-4D97-AF65-F5344CB8AC3E}">
        <p14:creationId xmlns:p14="http://schemas.microsoft.com/office/powerpoint/2010/main" val="380215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B41ACAC3-C29F-60F9-0883-A2103E5F2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220">
            <a:extLst>
              <a:ext uri="{FF2B5EF4-FFF2-40B4-BE49-F238E27FC236}">
                <a16:creationId xmlns:a16="http://schemas.microsoft.com/office/drawing/2014/main" id="{8287A36F-6B6B-AF29-3C91-266B04282798}"/>
              </a:ext>
            </a:extLst>
          </p:cNvPr>
          <p:cNvSpPr/>
          <p:nvPr/>
        </p:nvSpPr>
        <p:spPr>
          <a:xfrm>
            <a:off x="5375870" y="1861029"/>
            <a:ext cx="3446012" cy="2835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Google Shape;244;p33">
            <a:extLst>
              <a:ext uri="{FF2B5EF4-FFF2-40B4-BE49-F238E27FC236}">
                <a16:creationId xmlns:a16="http://schemas.microsoft.com/office/drawing/2014/main" id="{0FABE120-B1B1-08BE-6867-443DA26EA10C}"/>
              </a:ext>
            </a:extLst>
          </p:cNvPr>
          <p:cNvSpPr/>
          <p:nvPr/>
        </p:nvSpPr>
        <p:spPr>
          <a:xfrm>
            <a:off x="-107379" y="-87641"/>
            <a:ext cx="5680864" cy="488140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28;p26">
            <a:extLst>
              <a:ext uri="{FF2B5EF4-FFF2-40B4-BE49-F238E27FC236}">
                <a16:creationId xmlns:a16="http://schemas.microsoft.com/office/drawing/2014/main" id="{8FED7A6B-960D-0160-6191-042FA3A78642}"/>
              </a:ext>
            </a:extLst>
          </p:cNvPr>
          <p:cNvSpPr txBox="1">
            <a:spLocks/>
          </p:cNvSpPr>
          <p:nvPr/>
        </p:nvSpPr>
        <p:spPr>
          <a:xfrm>
            <a:off x="538800" y="1173179"/>
            <a:ext cx="4180500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9" name="Google Shape;128;p26">
            <a:extLst>
              <a:ext uri="{FF2B5EF4-FFF2-40B4-BE49-F238E27FC236}">
                <a16:creationId xmlns:a16="http://schemas.microsoft.com/office/drawing/2014/main" id="{870D2ECA-9CFA-C152-3B95-42BD88BEDCF8}"/>
              </a:ext>
            </a:extLst>
          </p:cNvPr>
          <p:cNvSpPr txBox="1">
            <a:spLocks/>
          </p:cNvSpPr>
          <p:nvPr/>
        </p:nvSpPr>
        <p:spPr>
          <a:xfrm>
            <a:off x="527910" y="1467097"/>
            <a:ext cx="4180500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/>
              <a:t>plain language</a:t>
            </a: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0" name="Google Shape;128;p26">
            <a:extLst>
              <a:ext uri="{FF2B5EF4-FFF2-40B4-BE49-F238E27FC236}">
                <a16:creationId xmlns:a16="http://schemas.microsoft.com/office/drawing/2014/main" id="{92FEA97F-21B9-FD09-B22F-C6565E89512B}"/>
              </a:ext>
            </a:extLst>
          </p:cNvPr>
          <p:cNvSpPr txBox="1">
            <a:spLocks/>
          </p:cNvSpPr>
          <p:nvPr/>
        </p:nvSpPr>
        <p:spPr>
          <a:xfrm>
            <a:off x="517020" y="1811022"/>
            <a:ext cx="4180500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/>
              <a:t>analogies and humour (but…)</a:t>
            </a: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1" name="Google Shape;128;p26">
            <a:extLst>
              <a:ext uri="{FF2B5EF4-FFF2-40B4-BE49-F238E27FC236}">
                <a16:creationId xmlns:a16="http://schemas.microsoft.com/office/drawing/2014/main" id="{58D9A275-C277-30F0-B08A-5AD431D27370}"/>
              </a:ext>
            </a:extLst>
          </p:cNvPr>
          <p:cNvSpPr txBox="1">
            <a:spLocks/>
          </p:cNvSpPr>
          <p:nvPr/>
        </p:nvSpPr>
        <p:spPr>
          <a:xfrm>
            <a:off x="529118" y="1800140"/>
            <a:ext cx="456660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/>
              <a:t>story telling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2" name="Google Shape;128;p26">
            <a:extLst>
              <a:ext uri="{FF2B5EF4-FFF2-40B4-BE49-F238E27FC236}">
                <a16:creationId xmlns:a16="http://schemas.microsoft.com/office/drawing/2014/main" id="{1C355A46-8B78-3CD3-9B56-6C32CCD870D1}"/>
              </a:ext>
            </a:extLst>
          </p:cNvPr>
          <p:cNvSpPr txBox="1">
            <a:spLocks/>
          </p:cNvSpPr>
          <p:nvPr/>
        </p:nvSpPr>
        <p:spPr>
          <a:xfrm>
            <a:off x="538800" y="2133828"/>
            <a:ext cx="456660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-     </a:t>
            </a:r>
            <a:r>
              <a:rPr lang="en-GB" dirty="0"/>
              <a:t>lost-in-translation effect</a:t>
            </a:r>
          </a:p>
          <a:p>
            <a:pPr algn="ctr"/>
            <a:endParaRPr lang="en-GB" dirty="0"/>
          </a:p>
        </p:txBody>
      </p:sp>
      <p:sp>
        <p:nvSpPr>
          <p:cNvPr id="13" name="Google Shape;128;p26">
            <a:extLst>
              <a:ext uri="{FF2B5EF4-FFF2-40B4-BE49-F238E27FC236}">
                <a16:creationId xmlns:a16="http://schemas.microsoft.com/office/drawing/2014/main" id="{37B11EA1-9B3A-9FBD-88A1-3B1C8BAD0F86}"/>
              </a:ext>
            </a:extLst>
          </p:cNvPr>
          <p:cNvSpPr txBox="1">
            <a:spLocks/>
          </p:cNvSpPr>
          <p:nvPr/>
        </p:nvSpPr>
        <p:spPr>
          <a:xfrm>
            <a:off x="517484" y="2172753"/>
            <a:ext cx="456660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- </a:t>
            </a:r>
            <a:r>
              <a:rPr lang="en-GB" dirty="0"/>
              <a:t>    accuracy and transparency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4" name="Google Shape;128;p26">
            <a:extLst>
              <a:ext uri="{FF2B5EF4-FFF2-40B4-BE49-F238E27FC236}">
                <a16:creationId xmlns:a16="http://schemas.microsoft.com/office/drawing/2014/main" id="{89086924-6C73-880D-C954-727AA3201F43}"/>
              </a:ext>
            </a:extLst>
          </p:cNvPr>
          <p:cNvSpPr txBox="1">
            <a:spLocks/>
          </p:cNvSpPr>
          <p:nvPr/>
        </p:nvSpPr>
        <p:spPr>
          <a:xfrm>
            <a:off x="528318" y="2868579"/>
            <a:ext cx="505645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-     </a:t>
            </a:r>
            <a:r>
              <a:rPr lang="en-GB" dirty="0"/>
              <a:t>check, check and check again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grpSp>
        <p:nvGrpSpPr>
          <p:cNvPr id="2" name="Google Shape;1213;p53">
            <a:extLst>
              <a:ext uri="{FF2B5EF4-FFF2-40B4-BE49-F238E27FC236}">
                <a16:creationId xmlns:a16="http://schemas.microsoft.com/office/drawing/2014/main" id="{19F8495D-D1E8-7F47-80B7-B30176F6651E}"/>
              </a:ext>
            </a:extLst>
          </p:cNvPr>
          <p:cNvGrpSpPr/>
          <p:nvPr/>
        </p:nvGrpSpPr>
        <p:grpSpPr>
          <a:xfrm>
            <a:off x="5466875" y="1973700"/>
            <a:ext cx="3209200" cy="2529100"/>
            <a:chOff x="2240250" y="2477750"/>
            <a:chExt cx="3209200" cy="2529100"/>
          </a:xfrm>
        </p:grpSpPr>
        <p:sp>
          <p:nvSpPr>
            <p:cNvPr id="3" name="Google Shape;1214;p53">
              <a:extLst>
                <a:ext uri="{FF2B5EF4-FFF2-40B4-BE49-F238E27FC236}">
                  <a16:creationId xmlns:a16="http://schemas.microsoft.com/office/drawing/2014/main" id="{87572D8A-176A-B4E5-B0EC-F289C16959FD}"/>
                </a:ext>
              </a:extLst>
            </p:cNvPr>
            <p:cNvSpPr/>
            <p:nvPr/>
          </p:nvSpPr>
          <p:spPr>
            <a:xfrm>
              <a:off x="4016200" y="2811750"/>
              <a:ext cx="539400" cy="23475"/>
            </a:xfrm>
            <a:custGeom>
              <a:avLst/>
              <a:gdLst/>
              <a:ahLst/>
              <a:cxnLst/>
              <a:rect l="l" t="t" r="r" b="b"/>
              <a:pathLst>
                <a:path w="21576" h="939" extrusionOk="0">
                  <a:moveTo>
                    <a:pt x="0" y="1"/>
                  </a:moveTo>
                  <a:lnTo>
                    <a:pt x="0" y="939"/>
                  </a:lnTo>
                  <a:lnTo>
                    <a:pt x="21576" y="939"/>
                  </a:lnTo>
                  <a:lnTo>
                    <a:pt x="21576" y="1"/>
                  </a:ln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15;p53">
              <a:extLst>
                <a:ext uri="{FF2B5EF4-FFF2-40B4-BE49-F238E27FC236}">
                  <a16:creationId xmlns:a16="http://schemas.microsoft.com/office/drawing/2014/main" id="{F2F89822-E1CB-37D5-7A5B-CFFEE40781EC}"/>
                </a:ext>
              </a:extLst>
            </p:cNvPr>
            <p:cNvSpPr/>
            <p:nvPr/>
          </p:nvSpPr>
          <p:spPr>
            <a:xfrm>
              <a:off x="4016200" y="2792650"/>
              <a:ext cx="70375" cy="61675"/>
            </a:xfrm>
            <a:custGeom>
              <a:avLst/>
              <a:gdLst/>
              <a:ahLst/>
              <a:cxnLst/>
              <a:rect l="l" t="t" r="r" b="b"/>
              <a:pathLst>
                <a:path w="2815" h="2467" extrusionOk="0">
                  <a:moveTo>
                    <a:pt x="0" y="1"/>
                  </a:moveTo>
                  <a:lnTo>
                    <a:pt x="0" y="2467"/>
                  </a:lnTo>
                  <a:lnTo>
                    <a:pt x="2814" y="2467"/>
                  </a:lnTo>
                  <a:lnTo>
                    <a:pt x="2814" y="1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16;p53">
              <a:extLst>
                <a:ext uri="{FF2B5EF4-FFF2-40B4-BE49-F238E27FC236}">
                  <a16:creationId xmlns:a16="http://schemas.microsoft.com/office/drawing/2014/main" id="{D804D545-511F-7EA2-AE02-264841319EC1}"/>
                </a:ext>
              </a:extLst>
            </p:cNvPr>
            <p:cNvSpPr/>
            <p:nvPr/>
          </p:nvSpPr>
          <p:spPr>
            <a:xfrm>
              <a:off x="4181025" y="3677800"/>
              <a:ext cx="619150" cy="23125"/>
            </a:xfrm>
            <a:custGeom>
              <a:avLst/>
              <a:gdLst/>
              <a:ahLst/>
              <a:cxnLst/>
              <a:rect l="l" t="t" r="r" b="b"/>
              <a:pathLst>
                <a:path w="24766" h="925" extrusionOk="0">
                  <a:moveTo>
                    <a:pt x="1" y="0"/>
                  </a:moveTo>
                  <a:lnTo>
                    <a:pt x="1" y="925"/>
                  </a:lnTo>
                  <a:lnTo>
                    <a:pt x="24765" y="925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17;p53">
              <a:extLst>
                <a:ext uri="{FF2B5EF4-FFF2-40B4-BE49-F238E27FC236}">
                  <a16:creationId xmlns:a16="http://schemas.microsoft.com/office/drawing/2014/main" id="{9C385E04-5E91-7C68-F0CC-8720F4E51C8E}"/>
                </a:ext>
              </a:extLst>
            </p:cNvPr>
            <p:cNvSpPr/>
            <p:nvPr/>
          </p:nvSpPr>
          <p:spPr>
            <a:xfrm>
              <a:off x="3815175" y="4127725"/>
              <a:ext cx="748475" cy="23150"/>
            </a:xfrm>
            <a:custGeom>
              <a:avLst/>
              <a:gdLst/>
              <a:ahLst/>
              <a:cxnLst/>
              <a:rect l="l" t="t" r="r" b="b"/>
              <a:pathLst>
                <a:path w="29939" h="926" extrusionOk="0">
                  <a:moveTo>
                    <a:pt x="1" y="1"/>
                  </a:moveTo>
                  <a:lnTo>
                    <a:pt x="1" y="925"/>
                  </a:lnTo>
                  <a:lnTo>
                    <a:pt x="29938" y="925"/>
                  </a:lnTo>
                  <a:lnTo>
                    <a:pt x="29938" y="1"/>
                  </a:ln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8;p53">
              <a:extLst>
                <a:ext uri="{FF2B5EF4-FFF2-40B4-BE49-F238E27FC236}">
                  <a16:creationId xmlns:a16="http://schemas.microsoft.com/office/drawing/2014/main" id="{8F0B4861-00FE-E51B-82BB-CC2DFA791966}"/>
                </a:ext>
              </a:extLst>
            </p:cNvPr>
            <p:cNvSpPr/>
            <p:nvPr/>
          </p:nvSpPr>
          <p:spPr>
            <a:xfrm>
              <a:off x="3768275" y="4107950"/>
              <a:ext cx="70375" cy="61350"/>
            </a:xfrm>
            <a:custGeom>
              <a:avLst/>
              <a:gdLst/>
              <a:ahLst/>
              <a:cxnLst/>
              <a:rect l="l" t="t" r="r" b="b"/>
              <a:pathLst>
                <a:path w="2815" h="2454" extrusionOk="0">
                  <a:moveTo>
                    <a:pt x="1" y="1"/>
                  </a:moveTo>
                  <a:lnTo>
                    <a:pt x="1" y="2453"/>
                  </a:lnTo>
                  <a:lnTo>
                    <a:pt x="2815" y="2453"/>
                  </a:lnTo>
                  <a:lnTo>
                    <a:pt x="2815" y="1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9;p53">
              <a:extLst>
                <a:ext uri="{FF2B5EF4-FFF2-40B4-BE49-F238E27FC236}">
                  <a16:creationId xmlns:a16="http://schemas.microsoft.com/office/drawing/2014/main" id="{C325DC06-5222-4A46-F30B-39C10EF1F727}"/>
                </a:ext>
              </a:extLst>
            </p:cNvPr>
            <p:cNvSpPr/>
            <p:nvPr/>
          </p:nvSpPr>
          <p:spPr>
            <a:xfrm>
              <a:off x="2918325" y="3645300"/>
              <a:ext cx="799400" cy="510250"/>
            </a:xfrm>
            <a:custGeom>
              <a:avLst/>
              <a:gdLst/>
              <a:ahLst/>
              <a:cxnLst/>
              <a:rect l="l" t="t" r="r" b="b"/>
              <a:pathLst>
                <a:path w="31976" h="20410" extrusionOk="0">
                  <a:moveTo>
                    <a:pt x="23077" y="0"/>
                  </a:moveTo>
                  <a:cubicBezTo>
                    <a:pt x="16993" y="0"/>
                    <a:pt x="12678" y="3592"/>
                    <a:pt x="0" y="19177"/>
                  </a:cubicBezTo>
                  <a:lnTo>
                    <a:pt x="1528" y="20410"/>
                  </a:lnTo>
                  <a:cubicBezTo>
                    <a:pt x="14460" y="4503"/>
                    <a:pt x="18078" y="1957"/>
                    <a:pt x="23077" y="1957"/>
                  </a:cubicBezTo>
                  <a:cubicBezTo>
                    <a:pt x="28558" y="1957"/>
                    <a:pt x="30005" y="7170"/>
                    <a:pt x="30005" y="9930"/>
                  </a:cubicBezTo>
                  <a:lnTo>
                    <a:pt x="31975" y="9930"/>
                  </a:lnTo>
                  <a:cubicBezTo>
                    <a:pt x="31975" y="5937"/>
                    <a:pt x="29616" y="0"/>
                    <a:pt x="23077" y="0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20;p53">
              <a:extLst>
                <a:ext uri="{FF2B5EF4-FFF2-40B4-BE49-F238E27FC236}">
                  <a16:creationId xmlns:a16="http://schemas.microsoft.com/office/drawing/2014/main" id="{60EACA8B-DD7D-0807-F8B9-68C23B061829}"/>
                </a:ext>
              </a:extLst>
            </p:cNvPr>
            <p:cNvSpPr/>
            <p:nvPr/>
          </p:nvSpPr>
          <p:spPr>
            <a:xfrm>
              <a:off x="3362575" y="4296250"/>
              <a:ext cx="641250" cy="538400"/>
            </a:xfrm>
            <a:custGeom>
              <a:avLst/>
              <a:gdLst/>
              <a:ahLst/>
              <a:cxnLst/>
              <a:rect l="l" t="t" r="r" b="b"/>
              <a:pathLst>
                <a:path w="25650" h="21536" extrusionOk="0">
                  <a:moveTo>
                    <a:pt x="9086" y="0"/>
                  </a:moveTo>
                  <a:lnTo>
                    <a:pt x="563" y="18855"/>
                  </a:lnTo>
                  <a:cubicBezTo>
                    <a:pt x="0" y="20115"/>
                    <a:pt x="911" y="21535"/>
                    <a:pt x="2292" y="21535"/>
                  </a:cubicBezTo>
                  <a:lnTo>
                    <a:pt x="23344" y="21535"/>
                  </a:lnTo>
                  <a:cubicBezTo>
                    <a:pt x="24725" y="21535"/>
                    <a:pt x="25649" y="20115"/>
                    <a:pt x="25073" y="18855"/>
                  </a:cubicBezTo>
                  <a:lnTo>
                    <a:pt x="16564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21;p53">
              <a:extLst>
                <a:ext uri="{FF2B5EF4-FFF2-40B4-BE49-F238E27FC236}">
                  <a16:creationId xmlns:a16="http://schemas.microsoft.com/office/drawing/2014/main" id="{5EEB0288-05DB-4A63-D611-DCF5A5CD54F5}"/>
                </a:ext>
              </a:extLst>
            </p:cNvPr>
            <p:cNvSpPr/>
            <p:nvPr/>
          </p:nvSpPr>
          <p:spPr>
            <a:xfrm>
              <a:off x="3589700" y="3918675"/>
              <a:ext cx="186975" cy="377600"/>
            </a:xfrm>
            <a:custGeom>
              <a:avLst/>
              <a:gdLst/>
              <a:ahLst/>
              <a:cxnLst/>
              <a:rect l="l" t="t" r="r" b="b"/>
              <a:pathLst>
                <a:path w="7479" h="15104" extrusionOk="0">
                  <a:moveTo>
                    <a:pt x="1" y="0"/>
                  </a:moveTo>
                  <a:lnTo>
                    <a:pt x="1" y="15103"/>
                  </a:lnTo>
                  <a:lnTo>
                    <a:pt x="7479" y="15103"/>
                  </a:lnTo>
                  <a:lnTo>
                    <a:pt x="747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2;p53">
              <a:extLst>
                <a:ext uri="{FF2B5EF4-FFF2-40B4-BE49-F238E27FC236}">
                  <a16:creationId xmlns:a16="http://schemas.microsoft.com/office/drawing/2014/main" id="{862BAA25-E0D0-F38C-45E5-D5768CCBE3D0}"/>
                </a:ext>
              </a:extLst>
            </p:cNvPr>
            <p:cNvSpPr/>
            <p:nvPr/>
          </p:nvSpPr>
          <p:spPr>
            <a:xfrm>
              <a:off x="3560575" y="3889850"/>
              <a:ext cx="246925" cy="42925"/>
            </a:xfrm>
            <a:custGeom>
              <a:avLst/>
              <a:gdLst/>
              <a:ahLst/>
              <a:cxnLst/>
              <a:rect l="l" t="t" r="r" b="b"/>
              <a:pathLst>
                <a:path w="9877" h="1717" extrusionOk="0">
                  <a:moveTo>
                    <a:pt x="214" y="1"/>
                  </a:moveTo>
                  <a:cubicBezTo>
                    <a:pt x="94" y="1"/>
                    <a:pt x="0" y="95"/>
                    <a:pt x="0" y="215"/>
                  </a:cubicBezTo>
                  <a:lnTo>
                    <a:pt x="0" y="1488"/>
                  </a:lnTo>
                  <a:cubicBezTo>
                    <a:pt x="0" y="1609"/>
                    <a:pt x="94" y="1716"/>
                    <a:pt x="214" y="1716"/>
                  </a:cubicBezTo>
                  <a:lnTo>
                    <a:pt x="9662" y="1716"/>
                  </a:lnTo>
                  <a:cubicBezTo>
                    <a:pt x="9783" y="1716"/>
                    <a:pt x="9877" y="1609"/>
                    <a:pt x="9877" y="1488"/>
                  </a:cubicBezTo>
                  <a:lnTo>
                    <a:pt x="9877" y="215"/>
                  </a:lnTo>
                  <a:cubicBezTo>
                    <a:pt x="9877" y="95"/>
                    <a:pt x="9783" y="1"/>
                    <a:pt x="9662" y="1"/>
                  </a:cubicBezTo>
                  <a:close/>
                </a:path>
              </a:pathLst>
            </a:custGeom>
            <a:solidFill>
              <a:srgbClr val="BDB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3;p53">
              <a:extLst>
                <a:ext uri="{FF2B5EF4-FFF2-40B4-BE49-F238E27FC236}">
                  <a16:creationId xmlns:a16="http://schemas.microsoft.com/office/drawing/2014/main" id="{5A4BB8F8-03B1-93B8-9BB0-697CDAF6BE0E}"/>
                </a:ext>
              </a:extLst>
            </p:cNvPr>
            <p:cNvSpPr/>
            <p:nvPr/>
          </p:nvSpPr>
          <p:spPr>
            <a:xfrm>
              <a:off x="3816525" y="2665675"/>
              <a:ext cx="186975" cy="681800"/>
            </a:xfrm>
            <a:custGeom>
              <a:avLst/>
              <a:gdLst/>
              <a:ahLst/>
              <a:cxnLst/>
              <a:rect l="l" t="t" r="r" b="b"/>
              <a:pathLst>
                <a:path w="7479" h="27272" extrusionOk="0">
                  <a:moveTo>
                    <a:pt x="0" y="1"/>
                  </a:moveTo>
                  <a:lnTo>
                    <a:pt x="0" y="23613"/>
                  </a:lnTo>
                  <a:cubicBezTo>
                    <a:pt x="41" y="25637"/>
                    <a:pt x="1702" y="27272"/>
                    <a:pt x="3739" y="27272"/>
                  </a:cubicBezTo>
                  <a:cubicBezTo>
                    <a:pt x="5776" y="27272"/>
                    <a:pt x="7438" y="25637"/>
                    <a:pt x="7478" y="23613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4;p53">
              <a:extLst>
                <a:ext uri="{FF2B5EF4-FFF2-40B4-BE49-F238E27FC236}">
                  <a16:creationId xmlns:a16="http://schemas.microsoft.com/office/drawing/2014/main" id="{F05F21D3-9CC4-3751-17D1-A1FA2125C9CE}"/>
                </a:ext>
              </a:extLst>
            </p:cNvPr>
            <p:cNvSpPr/>
            <p:nvPr/>
          </p:nvSpPr>
          <p:spPr>
            <a:xfrm>
              <a:off x="3841650" y="3028525"/>
              <a:ext cx="137050" cy="288800"/>
            </a:xfrm>
            <a:custGeom>
              <a:avLst/>
              <a:gdLst/>
              <a:ahLst/>
              <a:cxnLst/>
              <a:rect l="l" t="t" r="r" b="b"/>
              <a:pathLst>
                <a:path w="5482" h="11552" extrusionOk="0">
                  <a:moveTo>
                    <a:pt x="0" y="0"/>
                  </a:moveTo>
                  <a:lnTo>
                    <a:pt x="0" y="8805"/>
                  </a:lnTo>
                  <a:cubicBezTo>
                    <a:pt x="0" y="10319"/>
                    <a:pt x="1220" y="11552"/>
                    <a:pt x="2734" y="11552"/>
                  </a:cubicBezTo>
                  <a:cubicBezTo>
                    <a:pt x="4248" y="11552"/>
                    <a:pt x="5481" y="10319"/>
                    <a:pt x="5481" y="8805"/>
                  </a:cubicBezTo>
                  <a:lnTo>
                    <a:pt x="54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5;p53">
              <a:extLst>
                <a:ext uri="{FF2B5EF4-FFF2-40B4-BE49-F238E27FC236}">
                  <a16:creationId xmlns:a16="http://schemas.microsoft.com/office/drawing/2014/main" id="{A38A1740-2851-5922-6A1C-3BADAD5EBFB0}"/>
                </a:ext>
              </a:extLst>
            </p:cNvPr>
            <p:cNvSpPr/>
            <p:nvPr/>
          </p:nvSpPr>
          <p:spPr>
            <a:xfrm>
              <a:off x="3787050" y="2629850"/>
              <a:ext cx="247250" cy="42900"/>
            </a:xfrm>
            <a:custGeom>
              <a:avLst/>
              <a:gdLst/>
              <a:ahLst/>
              <a:cxnLst/>
              <a:rect l="l" t="t" r="r" b="b"/>
              <a:pathLst>
                <a:path w="9890" h="1716" extrusionOk="0">
                  <a:moveTo>
                    <a:pt x="228" y="0"/>
                  </a:moveTo>
                  <a:cubicBezTo>
                    <a:pt x="107" y="0"/>
                    <a:pt x="0" y="94"/>
                    <a:pt x="0" y="215"/>
                  </a:cubicBezTo>
                  <a:lnTo>
                    <a:pt x="0" y="1488"/>
                  </a:lnTo>
                  <a:cubicBezTo>
                    <a:pt x="0" y="1608"/>
                    <a:pt x="107" y="1715"/>
                    <a:pt x="228" y="1715"/>
                  </a:cubicBezTo>
                  <a:lnTo>
                    <a:pt x="9662" y="1715"/>
                  </a:lnTo>
                  <a:cubicBezTo>
                    <a:pt x="9783" y="1715"/>
                    <a:pt x="9890" y="1608"/>
                    <a:pt x="9890" y="1488"/>
                  </a:cubicBezTo>
                  <a:lnTo>
                    <a:pt x="9890" y="215"/>
                  </a:lnTo>
                  <a:cubicBezTo>
                    <a:pt x="9890" y="94"/>
                    <a:pt x="9783" y="0"/>
                    <a:pt x="9662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6;p53">
              <a:extLst>
                <a:ext uri="{FF2B5EF4-FFF2-40B4-BE49-F238E27FC236}">
                  <a16:creationId xmlns:a16="http://schemas.microsoft.com/office/drawing/2014/main" id="{6B9B7149-AE08-24D2-8EAE-994E3E7769F1}"/>
                </a:ext>
              </a:extLst>
            </p:cNvPr>
            <p:cNvSpPr/>
            <p:nvPr/>
          </p:nvSpPr>
          <p:spPr>
            <a:xfrm>
              <a:off x="3415175" y="4498250"/>
              <a:ext cx="535725" cy="309600"/>
            </a:xfrm>
            <a:custGeom>
              <a:avLst/>
              <a:gdLst/>
              <a:ahLst/>
              <a:cxnLst/>
              <a:rect l="l" t="t" r="r" b="b"/>
              <a:pathLst>
                <a:path w="21429" h="12384" extrusionOk="0">
                  <a:moveTo>
                    <a:pt x="5066" y="1"/>
                  </a:moveTo>
                  <a:lnTo>
                    <a:pt x="482" y="10145"/>
                  </a:lnTo>
                  <a:cubicBezTo>
                    <a:pt x="0" y="11204"/>
                    <a:pt x="777" y="12383"/>
                    <a:pt x="1916" y="12383"/>
                  </a:cubicBezTo>
                  <a:lnTo>
                    <a:pt x="19512" y="12383"/>
                  </a:lnTo>
                  <a:cubicBezTo>
                    <a:pt x="20664" y="12383"/>
                    <a:pt x="21428" y="11204"/>
                    <a:pt x="20959" y="10145"/>
                  </a:cubicBezTo>
                  <a:lnTo>
                    <a:pt x="16389" y="1"/>
                  </a:lnTo>
                  <a:close/>
                </a:path>
              </a:pathLst>
            </a:custGeom>
            <a:solidFill>
              <a:srgbClr val="9B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7;p53">
              <a:extLst>
                <a:ext uri="{FF2B5EF4-FFF2-40B4-BE49-F238E27FC236}">
                  <a16:creationId xmlns:a16="http://schemas.microsoft.com/office/drawing/2014/main" id="{D4E48FFD-4349-551B-5358-E2B6B3B88D83}"/>
                </a:ext>
              </a:extLst>
            </p:cNvPr>
            <p:cNvSpPr/>
            <p:nvPr/>
          </p:nvSpPr>
          <p:spPr>
            <a:xfrm>
              <a:off x="3529075" y="4465775"/>
              <a:ext cx="88125" cy="75275"/>
            </a:xfrm>
            <a:custGeom>
              <a:avLst/>
              <a:gdLst/>
              <a:ahLst/>
              <a:cxnLst/>
              <a:rect l="l" t="t" r="r" b="b"/>
              <a:pathLst>
                <a:path w="3525" h="3011" extrusionOk="0">
                  <a:moveTo>
                    <a:pt x="2024" y="0"/>
                  </a:moveTo>
                  <a:cubicBezTo>
                    <a:pt x="684" y="0"/>
                    <a:pt x="0" y="1622"/>
                    <a:pt x="952" y="2573"/>
                  </a:cubicBezTo>
                  <a:cubicBezTo>
                    <a:pt x="1258" y="2875"/>
                    <a:pt x="1634" y="3010"/>
                    <a:pt x="2002" y="3010"/>
                  </a:cubicBezTo>
                  <a:cubicBezTo>
                    <a:pt x="2779" y="3010"/>
                    <a:pt x="3525" y="2410"/>
                    <a:pt x="3525" y="1501"/>
                  </a:cubicBezTo>
                  <a:cubicBezTo>
                    <a:pt x="3525" y="670"/>
                    <a:pt x="2855" y="0"/>
                    <a:pt x="2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8;p53">
              <a:extLst>
                <a:ext uri="{FF2B5EF4-FFF2-40B4-BE49-F238E27FC236}">
                  <a16:creationId xmlns:a16="http://schemas.microsoft.com/office/drawing/2014/main" id="{D4858B3F-B2BB-2FD8-E4DB-B1E71AD49CE5}"/>
                </a:ext>
              </a:extLst>
            </p:cNvPr>
            <p:cNvSpPr/>
            <p:nvPr/>
          </p:nvSpPr>
          <p:spPr>
            <a:xfrm>
              <a:off x="3626900" y="4472475"/>
              <a:ext cx="20450" cy="17775"/>
            </a:xfrm>
            <a:custGeom>
              <a:avLst/>
              <a:gdLst/>
              <a:ahLst/>
              <a:cxnLst/>
              <a:rect l="l" t="t" r="r" b="b"/>
              <a:pathLst>
                <a:path w="818" h="711" extrusionOk="0">
                  <a:moveTo>
                    <a:pt x="469" y="0"/>
                  </a:moveTo>
                  <a:cubicBezTo>
                    <a:pt x="161" y="0"/>
                    <a:pt x="0" y="389"/>
                    <a:pt x="215" y="603"/>
                  </a:cubicBezTo>
                  <a:cubicBezTo>
                    <a:pt x="289" y="677"/>
                    <a:pt x="379" y="710"/>
                    <a:pt x="467" y="710"/>
                  </a:cubicBezTo>
                  <a:cubicBezTo>
                    <a:pt x="647" y="710"/>
                    <a:pt x="818" y="570"/>
                    <a:pt x="818" y="362"/>
                  </a:cubicBezTo>
                  <a:cubicBezTo>
                    <a:pt x="818" y="161"/>
                    <a:pt x="670" y="0"/>
                    <a:pt x="469" y="0"/>
                  </a:cubicBezTo>
                  <a:close/>
                </a:path>
              </a:pathLst>
            </a:custGeom>
            <a:solidFill>
              <a:srgbClr val="9B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9;p53">
              <a:extLst>
                <a:ext uri="{FF2B5EF4-FFF2-40B4-BE49-F238E27FC236}">
                  <a16:creationId xmlns:a16="http://schemas.microsoft.com/office/drawing/2014/main" id="{4C37B531-D5B0-D2E9-18AA-AECCC335B179}"/>
                </a:ext>
              </a:extLst>
            </p:cNvPr>
            <p:cNvSpPr/>
            <p:nvPr/>
          </p:nvSpPr>
          <p:spPr>
            <a:xfrm>
              <a:off x="3699600" y="4479825"/>
              <a:ext cx="41575" cy="35650"/>
            </a:xfrm>
            <a:custGeom>
              <a:avLst/>
              <a:gdLst/>
              <a:ahLst/>
              <a:cxnLst/>
              <a:rect l="l" t="t" r="r" b="b"/>
              <a:pathLst>
                <a:path w="1663" h="1426" extrusionOk="0">
                  <a:moveTo>
                    <a:pt x="952" y="1"/>
                  </a:moveTo>
                  <a:cubicBezTo>
                    <a:pt x="309" y="1"/>
                    <a:pt x="0" y="765"/>
                    <a:pt x="443" y="1220"/>
                  </a:cubicBezTo>
                  <a:cubicBezTo>
                    <a:pt x="588" y="1362"/>
                    <a:pt x="766" y="1425"/>
                    <a:pt x="940" y="1425"/>
                  </a:cubicBezTo>
                  <a:cubicBezTo>
                    <a:pt x="1309" y="1425"/>
                    <a:pt x="1662" y="1139"/>
                    <a:pt x="1662" y="711"/>
                  </a:cubicBezTo>
                  <a:cubicBezTo>
                    <a:pt x="1649" y="323"/>
                    <a:pt x="1340" y="1"/>
                    <a:pt x="9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30;p53">
              <a:extLst>
                <a:ext uri="{FF2B5EF4-FFF2-40B4-BE49-F238E27FC236}">
                  <a16:creationId xmlns:a16="http://schemas.microsoft.com/office/drawing/2014/main" id="{CFA14A06-B7A5-5808-886D-1DAD2B04CFB7}"/>
                </a:ext>
              </a:extLst>
            </p:cNvPr>
            <p:cNvSpPr/>
            <p:nvPr/>
          </p:nvSpPr>
          <p:spPr>
            <a:xfrm>
              <a:off x="3741800" y="4444650"/>
              <a:ext cx="70725" cy="70725"/>
            </a:xfrm>
            <a:custGeom>
              <a:avLst/>
              <a:gdLst/>
              <a:ahLst/>
              <a:cxnLst/>
              <a:rect l="l" t="t" r="r" b="b"/>
              <a:pathLst>
                <a:path w="2829" h="2829" extrusionOk="0">
                  <a:moveTo>
                    <a:pt x="1421" y="1"/>
                  </a:moveTo>
                  <a:cubicBezTo>
                    <a:pt x="631" y="1"/>
                    <a:pt x="1" y="631"/>
                    <a:pt x="1" y="1408"/>
                  </a:cubicBezTo>
                  <a:cubicBezTo>
                    <a:pt x="1" y="2199"/>
                    <a:pt x="631" y="2828"/>
                    <a:pt x="1421" y="2828"/>
                  </a:cubicBezTo>
                  <a:cubicBezTo>
                    <a:pt x="2199" y="2828"/>
                    <a:pt x="2829" y="2199"/>
                    <a:pt x="2829" y="1408"/>
                  </a:cubicBezTo>
                  <a:cubicBezTo>
                    <a:pt x="2829" y="631"/>
                    <a:pt x="2199" y="1"/>
                    <a:pt x="1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31;p53">
              <a:extLst>
                <a:ext uri="{FF2B5EF4-FFF2-40B4-BE49-F238E27FC236}">
                  <a16:creationId xmlns:a16="http://schemas.microsoft.com/office/drawing/2014/main" id="{6BF75AED-DF80-3F60-A28E-99F73C94C734}"/>
                </a:ext>
              </a:extLst>
            </p:cNvPr>
            <p:cNvSpPr/>
            <p:nvPr/>
          </p:nvSpPr>
          <p:spPr>
            <a:xfrm>
              <a:off x="3777000" y="2751800"/>
              <a:ext cx="256650" cy="144750"/>
            </a:xfrm>
            <a:custGeom>
              <a:avLst/>
              <a:gdLst/>
              <a:ahLst/>
              <a:cxnLst/>
              <a:rect l="l" t="t" r="r" b="b"/>
              <a:pathLst>
                <a:path w="10266" h="5790" extrusionOk="0">
                  <a:moveTo>
                    <a:pt x="121" y="0"/>
                  </a:moveTo>
                  <a:cubicBezTo>
                    <a:pt x="54" y="0"/>
                    <a:pt x="0" y="54"/>
                    <a:pt x="0" y="121"/>
                  </a:cubicBezTo>
                  <a:lnTo>
                    <a:pt x="0" y="5669"/>
                  </a:lnTo>
                  <a:cubicBezTo>
                    <a:pt x="0" y="5736"/>
                    <a:pt x="54" y="5789"/>
                    <a:pt x="121" y="5789"/>
                  </a:cubicBezTo>
                  <a:lnTo>
                    <a:pt x="10145" y="5789"/>
                  </a:lnTo>
                  <a:cubicBezTo>
                    <a:pt x="10212" y="5789"/>
                    <a:pt x="10265" y="5736"/>
                    <a:pt x="10265" y="5669"/>
                  </a:cubicBezTo>
                  <a:lnTo>
                    <a:pt x="10265" y="121"/>
                  </a:lnTo>
                  <a:cubicBezTo>
                    <a:pt x="10265" y="54"/>
                    <a:pt x="10212" y="0"/>
                    <a:pt x="10145" y="0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32;p53">
              <a:extLst>
                <a:ext uri="{FF2B5EF4-FFF2-40B4-BE49-F238E27FC236}">
                  <a16:creationId xmlns:a16="http://schemas.microsoft.com/office/drawing/2014/main" id="{BD1F8A95-5279-2E16-821B-EBF0C62119AF}"/>
                </a:ext>
              </a:extLst>
            </p:cNvPr>
            <p:cNvSpPr/>
            <p:nvPr/>
          </p:nvSpPr>
          <p:spPr>
            <a:xfrm>
              <a:off x="4881550" y="3486825"/>
              <a:ext cx="187300" cy="681800"/>
            </a:xfrm>
            <a:custGeom>
              <a:avLst/>
              <a:gdLst/>
              <a:ahLst/>
              <a:cxnLst/>
              <a:rect l="l" t="t" r="r" b="b"/>
              <a:pathLst>
                <a:path w="7492" h="27272" extrusionOk="0">
                  <a:moveTo>
                    <a:pt x="1" y="1"/>
                  </a:moveTo>
                  <a:lnTo>
                    <a:pt x="1" y="23613"/>
                  </a:lnTo>
                  <a:cubicBezTo>
                    <a:pt x="41" y="25650"/>
                    <a:pt x="1716" y="27271"/>
                    <a:pt x="3740" y="27271"/>
                  </a:cubicBezTo>
                  <a:cubicBezTo>
                    <a:pt x="5777" y="27271"/>
                    <a:pt x="7438" y="25650"/>
                    <a:pt x="7492" y="23613"/>
                  </a:cubicBezTo>
                  <a:lnTo>
                    <a:pt x="7492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33;p53">
              <a:extLst>
                <a:ext uri="{FF2B5EF4-FFF2-40B4-BE49-F238E27FC236}">
                  <a16:creationId xmlns:a16="http://schemas.microsoft.com/office/drawing/2014/main" id="{4CE3F93E-2EC9-E18B-2070-FC953E51EE32}"/>
                </a:ext>
              </a:extLst>
            </p:cNvPr>
            <p:cNvSpPr/>
            <p:nvPr/>
          </p:nvSpPr>
          <p:spPr>
            <a:xfrm>
              <a:off x="4852400" y="3457675"/>
              <a:ext cx="246950" cy="43250"/>
            </a:xfrm>
            <a:custGeom>
              <a:avLst/>
              <a:gdLst/>
              <a:ahLst/>
              <a:cxnLst/>
              <a:rect l="l" t="t" r="r" b="b"/>
              <a:pathLst>
                <a:path w="9878" h="1730" extrusionOk="0">
                  <a:moveTo>
                    <a:pt x="9877" y="590"/>
                  </a:moveTo>
                  <a:cubicBezTo>
                    <a:pt x="9877" y="635"/>
                    <a:pt x="9874" y="681"/>
                    <a:pt x="9868" y="728"/>
                  </a:cubicBezTo>
                  <a:lnTo>
                    <a:pt x="9868" y="728"/>
                  </a:lnTo>
                  <a:cubicBezTo>
                    <a:pt x="9874" y="771"/>
                    <a:pt x="9877" y="814"/>
                    <a:pt x="9877" y="858"/>
                  </a:cubicBezTo>
                  <a:lnTo>
                    <a:pt x="9877" y="590"/>
                  </a:lnTo>
                  <a:close/>
                  <a:moveTo>
                    <a:pt x="859" y="1"/>
                  </a:moveTo>
                  <a:cubicBezTo>
                    <a:pt x="390" y="1"/>
                    <a:pt x="1" y="389"/>
                    <a:pt x="1" y="858"/>
                  </a:cubicBezTo>
                  <a:cubicBezTo>
                    <a:pt x="1" y="1341"/>
                    <a:pt x="390" y="1729"/>
                    <a:pt x="859" y="1729"/>
                  </a:cubicBezTo>
                  <a:lnTo>
                    <a:pt x="9020" y="1729"/>
                  </a:lnTo>
                  <a:cubicBezTo>
                    <a:pt x="9457" y="1729"/>
                    <a:pt x="9806" y="1180"/>
                    <a:pt x="9868" y="728"/>
                  </a:cubicBezTo>
                  <a:lnTo>
                    <a:pt x="9868" y="728"/>
                  </a:lnTo>
                  <a:cubicBezTo>
                    <a:pt x="9806" y="319"/>
                    <a:pt x="9457" y="1"/>
                    <a:pt x="9020" y="1"/>
                  </a:cubicBezTo>
                  <a:close/>
                </a:path>
              </a:pathLst>
            </a:custGeom>
            <a:solidFill>
              <a:srgbClr val="BDB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34;p53">
              <a:extLst>
                <a:ext uri="{FF2B5EF4-FFF2-40B4-BE49-F238E27FC236}">
                  <a16:creationId xmlns:a16="http://schemas.microsoft.com/office/drawing/2014/main" id="{2419EFCE-0940-C772-BB39-434B2ECCAF5D}"/>
                </a:ext>
              </a:extLst>
            </p:cNvPr>
            <p:cNvSpPr/>
            <p:nvPr/>
          </p:nvSpPr>
          <p:spPr>
            <a:xfrm>
              <a:off x="4842350" y="3620825"/>
              <a:ext cx="256650" cy="144775"/>
            </a:xfrm>
            <a:custGeom>
              <a:avLst/>
              <a:gdLst/>
              <a:ahLst/>
              <a:cxnLst/>
              <a:rect l="l" t="t" r="r" b="b"/>
              <a:pathLst>
                <a:path w="10266" h="5791" extrusionOk="0">
                  <a:moveTo>
                    <a:pt x="122" y="1"/>
                  </a:moveTo>
                  <a:cubicBezTo>
                    <a:pt x="55" y="1"/>
                    <a:pt x="1" y="55"/>
                    <a:pt x="1" y="122"/>
                  </a:cubicBezTo>
                  <a:lnTo>
                    <a:pt x="1" y="5656"/>
                  </a:lnTo>
                  <a:cubicBezTo>
                    <a:pt x="1" y="5737"/>
                    <a:pt x="55" y="5790"/>
                    <a:pt x="122" y="5790"/>
                  </a:cubicBezTo>
                  <a:lnTo>
                    <a:pt x="10145" y="5790"/>
                  </a:lnTo>
                  <a:cubicBezTo>
                    <a:pt x="10212" y="5790"/>
                    <a:pt x="10266" y="5737"/>
                    <a:pt x="10266" y="5656"/>
                  </a:cubicBezTo>
                  <a:lnTo>
                    <a:pt x="10266" y="122"/>
                  </a:lnTo>
                  <a:cubicBezTo>
                    <a:pt x="10266" y="55"/>
                    <a:pt x="10212" y="1"/>
                    <a:pt x="10145" y="1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5;p53">
              <a:extLst>
                <a:ext uri="{FF2B5EF4-FFF2-40B4-BE49-F238E27FC236}">
                  <a16:creationId xmlns:a16="http://schemas.microsoft.com/office/drawing/2014/main" id="{952946F1-F974-40CB-9043-C8E64D99C49F}"/>
                </a:ext>
              </a:extLst>
            </p:cNvPr>
            <p:cNvSpPr/>
            <p:nvPr/>
          </p:nvSpPr>
          <p:spPr>
            <a:xfrm>
              <a:off x="3551175" y="4068425"/>
              <a:ext cx="257000" cy="144750"/>
            </a:xfrm>
            <a:custGeom>
              <a:avLst/>
              <a:gdLst/>
              <a:ahLst/>
              <a:cxnLst/>
              <a:rect l="l" t="t" r="r" b="b"/>
              <a:pathLst>
                <a:path w="10280" h="5790" extrusionOk="0">
                  <a:moveTo>
                    <a:pt x="135" y="1"/>
                  </a:moveTo>
                  <a:cubicBezTo>
                    <a:pt x="68" y="1"/>
                    <a:pt x="1" y="54"/>
                    <a:pt x="1" y="121"/>
                  </a:cubicBezTo>
                  <a:lnTo>
                    <a:pt x="1" y="5669"/>
                  </a:lnTo>
                  <a:cubicBezTo>
                    <a:pt x="1" y="5736"/>
                    <a:pt x="68" y="5790"/>
                    <a:pt x="135" y="5790"/>
                  </a:cubicBezTo>
                  <a:lnTo>
                    <a:pt x="10145" y="5790"/>
                  </a:lnTo>
                  <a:cubicBezTo>
                    <a:pt x="10226" y="5790"/>
                    <a:pt x="10279" y="5736"/>
                    <a:pt x="10279" y="5669"/>
                  </a:cubicBezTo>
                  <a:lnTo>
                    <a:pt x="10279" y="121"/>
                  </a:lnTo>
                  <a:cubicBezTo>
                    <a:pt x="10279" y="54"/>
                    <a:pt x="10226" y="1"/>
                    <a:pt x="10145" y="1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6;p53">
              <a:extLst>
                <a:ext uri="{FF2B5EF4-FFF2-40B4-BE49-F238E27FC236}">
                  <a16:creationId xmlns:a16="http://schemas.microsoft.com/office/drawing/2014/main" id="{DB25A0B3-7644-B365-06DE-9D8B9A459248}"/>
                </a:ext>
              </a:extLst>
            </p:cNvPr>
            <p:cNvSpPr/>
            <p:nvPr/>
          </p:nvSpPr>
          <p:spPr>
            <a:xfrm>
              <a:off x="4543175" y="4003600"/>
              <a:ext cx="871100" cy="793350"/>
            </a:xfrm>
            <a:custGeom>
              <a:avLst/>
              <a:gdLst/>
              <a:ahLst/>
              <a:cxnLst/>
              <a:rect l="l" t="t" r="r" b="b"/>
              <a:pathLst>
                <a:path w="34844" h="31734" extrusionOk="0">
                  <a:moveTo>
                    <a:pt x="17422" y="1"/>
                  </a:moveTo>
                  <a:cubicBezTo>
                    <a:pt x="13362" y="1"/>
                    <a:pt x="9301" y="1548"/>
                    <a:pt x="6206" y="4644"/>
                  </a:cubicBezTo>
                  <a:cubicBezTo>
                    <a:pt x="1" y="10849"/>
                    <a:pt x="1" y="20886"/>
                    <a:pt x="6206" y="27090"/>
                  </a:cubicBezTo>
                  <a:cubicBezTo>
                    <a:pt x="9301" y="30186"/>
                    <a:pt x="13362" y="31734"/>
                    <a:pt x="17422" y="31734"/>
                  </a:cubicBezTo>
                  <a:cubicBezTo>
                    <a:pt x="21483" y="31734"/>
                    <a:pt x="25543" y="30186"/>
                    <a:pt x="28639" y="27090"/>
                  </a:cubicBezTo>
                  <a:cubicBezTo>
                    <a:pt x="34843" y="20886"/>
                    <a:pt x="34843" y="10849"/>
                    <a:pt x="28639" y="4644"/>
                  </a:cubicBezTo>
                  <a:cubicBezTo>
                    <a:pt x="25543" y="1548"/>
                    <a:pt x="21483" y="1"/>
                    <a:pt x="17422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7;p53">
              <a:extLst>
                <a:ext uri="{FF2B5EF4-FFF2-40B4-BE49-F238E27FC236}">
                  <a16:creationId xmlns:a16="http://schemas.microsoft.com/office/drawing/2014/main" id="{C0E36796-6B60-5FE7-AB6D-F361F2F1FEA8}"/>
                </a:ext>
              </a:extLst>
            </p:cNvPr>
            <p:cNvSpPr/>
            <p:nvPr/>
          </p:nvSpPr>
          <p:spPr>
            <a:xfrm>
              <a:off x="4573000" y="4321700"/>
              <a:ext cx="811775" cy="442925"/>
            </a:xfrm>
            <a:custGeom>
              <a:avLst/>
              <a:gdLst/>
              <a:ahLst/>
              <a:cxnLst/>
              <a:rect l="l" t="t" r="r" b="b"/>
              <a:pathLst>
                <a:path w="32471" h="17717" extrusionOk="0">
                  <a:moveTo>
                    <a:pt x="2011" y="1"/>
                  </a:moveTo>
                  <a:cubicBezTo>
                    <a:pt x="1" y="9100"/>
                    <a:pt x="6915" y="17717"/>
                    <a:pt x="16229" y="17717"/>
                  </a:cubicBezTo>
                  <a:cubicBezTo>
                    <a:pt x="25543" y="17717"/>
                    <a:pt x="32471" y="9100"/>
                    <a:pt x="30447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8;p53">
              <a:extLst>
                <a:ext uri="{FF2B5EF4-FFF2-40B4-BE49-F238E27FC236}">
                  <a16:creationId xmlns:a16="http://schemas.microsoft.com/office/drawing/2014/main" id="{A84FA3D7-B21F-8176-A476-8CC601410764}"/>
                </a:ext>
              </a:extLst>
            </p:cNvPr>
            <p:cNvSpPr/>
            <p:nvPr/>
          </p:nvSpPr>
          <p:spPr>
            <a:xfrm>
              <a:off x="4777025" y="3657350"/>
              <a:ext cx="70375" cy="61675"/>
            </a:xfrm>
            <a:custGeom>
              <a:avLst/>
              <a:gdLst/>
              <a:ahLst/>
              <a:cxnLst/>
              <a:rect l="l" t="t" r="r" b="b"/>
              <a:pathLst>
                <a:path w="2815" h="2467" extrusionOk="0">
                  <a:moveTo>
                    <a:pt x="1" y="1"/>
                  </a:moveTo>
                  <a:lnTo>
                    <a:pt x="1" y="2466"/>
                  </a:lnTo>
                  <a:lnTo>
                    <a:pt x="2815" y="2466"/>
                  </a:lnTo>
                  <a:lnTo>
                    <a:pt x="2815" y="1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9;p53">
              <a:extLst>
                <a:ext uri="{FF2B5EF4-FFF2-40B4-BE49-F238E27FC236}">
                  <a16:creationId xmlns:a16="http://schemas.microsoft.com/office/drawing/2014/main" id="{1382E433-CBB5-176D-1543-5FBF6D6F0385}"/>
                </a:ext>
              </a:extLst>
            </p:cNvPr>
            <p:cNvSpPr/>
            <p:nvPr/>
          </p:nvSpPr>
          <p:spPr>
            <a:xfrm>
              <a:off x="4527775" y="2726325"/>
              <a:ext cx="69700" cy="202375"/>
            </a:xfrm>
            <a:custGeom>
              <a:avLst/>
              <a:gdLst/>
              <a:ahLst/>
              <a:cxnLst/>
              <a:rect l="l" t="t" r="r" b="b"/>
              <a:pathLst>
                <a:path w="2788" h="8095" extrusionOk="0">
                  <a:moveTo>
                    <a:pt x="134" y="1"/>
                  </a:moveTo>
                  <a:cubicBezTo>
                    <a:pt x="54" y="1"/>
                    <a:pt x="0" y="68"/>
                    <a:pt x="0" y="135"/>
                  </a:cubicBezTo>
                  <a:lnTo>
                    <a:pt x="0" y="7961"/>
                  </a:lnTo>
                  <a:cubicBezTo>
                    <a:pt x="0" y="8028"/>
                    <a:pt x="54" y="8095"/>
                    <a:pt x="134" y="8095"/>
                  </a:cubicBezTo>
                  <a:lnTo>
                    <a:pt x="2654" y="8095"/>
                  </a:lnTo>
                  <a:cubicBezTo>
                    <a:pt x="2734" y="8095"/>
                    <a:pt x="2788" y="8028"/>
                    <a:pt x="2788" y="7961"/>
                  </a:cubicBezTo>
                  <a:lnTo>
                    <a:pt x="2788" y="135"/>
                  </a:lnTo>
                  <a:cubicBezTo>
                    <a:pt x="2788" y="68"/>
                    <a:pt x="2734" y="1"/>
                    <a:pt x="2654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40;p53">
              <a:extLst>
                <a:ext uri="{FF2B5EF4-FFF2-40B4-BE49-F238E27FC236}">
                  <a16:creationId xmlns:a16="http://schemas.microsoft.com/office/drawing/2014/main" id="{EC50214D-04C8-59A1-4AC8-8386C73D8006}"/>
                </a:ext>
              </a:extLst>
            </p:cNvPr>
            <p:cNvSpPr/>
            <p:nvPr/>
          </p:nvSpPr>
          <p:spPr>
            <a:xfrm>
              <a:off x="4151550" y="3587000"/>
              <a:ext cx="70050" cy="202375"/>
            </a:xfrm>
            <a:custGeom>
              <a:avLst/>
              <a:gdLst/>
              <a:ahLst/>
              <a:cxnLst/>
              <a:rect l="l" t="t" r="r" b="b"/>
              <a:pathLst>
                <a:path w="2802" h="8095" extrusionOk="0">
                  <a:moveTo>
                    <a:pt x="134" y="0"/>
                  </a:moveTo>
                  <a:cubicBezTo>
                    <a:pt x="54" y="0"/>
                    <a:pt x="0" y="54"/>
                    <a:pt x="0" y="134"/>
                  </a:cubicBezTo>
                  <a:lnTo>
                    <a:pt x="0" y="7961"/>
                  </a:lnTo>
                  <a:cubicBezTo>
                    <a:pt x="0" y="8028"/>
                    <a:pt x="54" y="8095"/>
                    <a:pt x="134" y="8095"/>
                  </a:cubicBezTo>
                  <a:lnTo>
                    <a:pt x="2654" y="8095"/>
                  </a:lnTo>
                  <a:cubicBezTo>
                    <a:pt x="2734" y="8095"/>
                    <a:pt x="2801" y="8028"/>
                    <a:pt x="2801" y="7961"/>
                  </a:cubicBezTo>
                  <a:lnTo>
                    <a:pt x="2801" y="134"/>
                  </a:lnTo>
                  <a:cubicBezTo>
                    <a:pt x="2801" y="54"/>
                    <a:pt x="2734" y="0"/>
                    <a:pt x="2654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1;p53">
              <a:extLst>
                <a:ext uri="{FF2B5EF4-FFF2-40B4-BE49-F238E27FC236}">
                  <a16:creationId xmlns:a16="http://schemas.microsoft.com/office/drawing/2014/main" id="{B7D1CBA0-C36B-E970-FC50-A1BA63B24CE8}"/>
                </a:ext>
              </a:extLst>
            </p:cNvPr>
            <p:cNvSpPr/>
            <p:nvPr/>
          </p:nvSpPr>
          <p:spPr>
            <a:xfrm>
              <a:off x="4523075" y="4039625"/>
              <a:ext cx="70050" cy="202025"/>
            </a:xfrm>
            <a:custGeom>
              <a:avLst/>
              <a:gdLst/>
              <a:ahLst/>
              <a:cxnLst/>
              <a:rect l="l" t="t" r="r" b="b"/>
              <a:pathLst>
                <a:path w="2802" h="8081" extrusionOk="0">
                  <a:moveTo>
                    <a:pt x="148" y="0"/>
                  </a:moveTo>
                  <a:cubicBezTo>
                    <a:pt x="68" y="0"/>
                    <a:pt x="1" y="54"/>
                    <a:pt x="1" y="134"/>
                  </a:cubicBezTo>
                  <a:lnTo>
                    <a:pt x="1" y="7947"/>
                  </a:lnTo>
                  <a:cubicBezTo>
                    <a:pt x="1" y="8027"/>
                    <a:pt x="68" y="8081"/>
                    <a:pt x="148" y="8081"/>
                  </a:cubicBezTo>
                  <a:lnTo>
                    <a:pt x="2668" y="8081"/>
                  </a:lnTo>
                  <a:cubicBezTo>
                    <a:pt x="2735" y="8081"/>
                    <a:pt x="2802" y="8027"/>
                    <a:pt x="2802" y="7947"/>
                  </a:cubicBezTo>
                  <a:lnTo>
                    <a:pt x="2802" y="134"/>
                  </a:lnTo>
                  <a:cubicBezTo>
                    <a:pt x="2802" y="54"/>
                    <a:pt x="2735" y="0"/>
                    <a:pt x="2668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2;p53">
              <a:extLst>
                <a:ext uri="{FF2B5EF4-FFF2-40B4-BE49-F238E27FC236}">
                  <a16:creationId xmlns:a16="http://schemas.microsoft.com/office/drawing/2014/main" id="{87820134-0D1F-967F-9054-DE25668213D8}"/>
                </a:ext>
              </a:extLst>
            </p:cNvPr>
            <p:cNvSpPr/>
            <p:nvPr/>
          </p:nvSpPr>
          <p:spPr>
            <a:xfrm>
              <a:off x="4341500" y="2477750"/>
              <a:ext cx="37875" cy="2484550"/>
            </a:xfrm>
            <a:custGeom>
              <a:avLst/>
              <a:gdLst/>
              <a:ahLst/>
              <a:cxnLst/>
              <a:rect l="l" t="t" r="r" b="b"/>
              <a:pathLst>
                <a:path w="1515" h="99382" extrusionOk="0">
                  <a:moveTo>
                    <a:pt x="1" y="0"/>
                  </a:moveTo>
                  <a:lnTo>
                    <a:pt x="1" y="99381"/>
                  </a:lnTo>
                  <a:lnTo>
                    <a:pt x="1515" y="99381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3;p53">
              <a:extLst>
                <a:ext uri="{FF2B5EF4-FFF2-40B4-BE49-F238E27FC236}">
                  <a16:creationId xmlns:a16="http://schemas.microsoft.com/office/drawing/2014/main" id="{CEA79DD7-3694-04DC-B94B-555E0327E3A8}"/>
                </a:ext>
              </a:extLst>
            </p:cNvPr>
            <p:cNvSpPr/>
            <p:nvPr/>
          </p:nvSpPr>
          <p:spPr>
            <a:xfrm>
              <a:off x="3308950" y="4917700"/>
              <a:ext cx="2140500" cy="89150"/>
            </a:xfrm>
            <a:custGeom>
              <a:avLst/>
              <a:gdLst/>
              <a:ahLst/>
              <a:cxnLst/>
              <a:rect l="l" t="t" r="r" b="b"/>
              <a:pathLst>
                <a:path w="85620" h="3566" extrusionOk="0">
                  <a:moveTo>
                    <a:pt x="1" y="1"/>
                  </a:moveTo>
                  <a:lnTo>
                    <a:pt x="1" y="3566"/>
                  </a:lnTo>
                  <a:lnTo>
                    <a:pt x="85619" y="3566"/>
                  </a:lnTo>
                  <a:lnTo>
                    <a:pt x="85619" y="1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44;p53">
              <a:extLst>
                <a:ext uri="{FF2B5EF4-FFF2-40B4-BE49-F238E27FC236}">
                  <a16:creationId xmlns:a16="http://schemas.microsoft.com/office/drawing/2014/main" id="{FB52D570-443B-3C51-A2A9-90559540E5F2}"/>
                </a:ext>
              </a:extLst>
            </p:cNvPr>
            <p:cNvSpPr/>
            <p:nvPr/>
          </p:nvSpPr>
          <p:spPr>
            <a:xfrm>
              <a:off x="2561850" y="3684825"/>
              <a:ext cx="198025" cy="723675"/>
            </a:xfrm>
            <a:custGeom>
              <a:avLst/>
              <a:gdLst/>
              <a:ahLst/>
              <a:cxnLst/>
              <a:rect l="l" t="t" r="r" b="b"/>
              <a:pathLst>
                <a:path w="7921" h="28947" extrusionOk="0">
                  <a:moveTo>
                    <a:pt x="1" y="1"/>
                  </a:moveTo>
                  <a:lnTo>
                    <a:pt x="1" y="24993"/>
                  </a:lnTo>
                  <a:cubicBezTo>
                    <a:pt x="1" y="27178"/>
                    <a:pt x="1770" y="28947"/>
                    <a:pt x="3954" y="28947"/>
                  </a:cubicBezTo>
                  <a:cubicBezTo>
                    <a:pt x="6152" y="28947"/>
                    <a:pt x="7921" y="27178"/>
                    <a:pt x="7921" y="24993"/>
                  </a:cubicBezTo>
                  <a:lnTo>
                    <a:pt x="7921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5;p53">
              <a:extLst>
                <a:ext uri="{FF2B5EF4-FFF2-40B4-BE49-F238E27FC236}">
                  <a16:creationId xmlns:a16="http://schemas.microsoft.com/office/drawing/2014/main" id="{5D19E2AD-68F2-8D55-78FD-CC15E9E793DC}"/>
                </a:ext>
              </a:extLst>
            </p:cNvPr>
            <p:cNvSpPr/>
            <p:nvPr/>
          </p:nvSpPr>
          <p:spPr>
            <a:xfrm>
              <a:off x="2523325" y="3654000"/>
              <a:ext cx="268725" cy="45250"/>
            </a:xfrm>
            <a:custGeom>
              <a:avLst/>
              <a:gdLst/>
              <a:ahLst/>
              <a:cxnLst/>
              <a:rect l="l" t="t" r="r" b="b"/>
              <a:pathLst>
                <a:path w="10749" h="1810" extrusionOk="0">
                  <a:moveTo>
                    <a:pt x="1207" y="1"/>
                  </a:moveTo>
                  <a:cubicBezTo>
                    <a:pt x="1" y="1"/>
                    <a:pt x="1" y="1810"/>
                    <a:pt x="1207" y="1810"/>
                  </a:cubicBezTo>
                  <a:lnTo>
                    <a:pt x="9850" y="1810"/>
                  </a:lnTo>
                  <a:cubicBezTo>
                    <a:pt x="10346" y="1810"/>
                    <a:pt x="10748" y="1408"/>
                    <a:pt x="10748" y="899"/>
                  </a:cubicBezTo>
                  <a:cubicBezTo>
                    <a:pt x="10748" y="403"/>
                    <a:pt x="10346" y="1"/>
                    <a:pt x="9850" y="1"/>
                  </a:cubicBezTo>
                  <a:close/>
                </a:path>
              </a:pathLst>
            </a:custGeom>
            <a:solidFill>
              <a:srgbClr val="BDB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6;p53">
              <a:extLst>
                <a:ext uri="{FF2B5EF4-FFF2-40B4-BE49-F238E27FC236}">
                  <a16:creationId xmlns:a16="http://schemas.microsoft.com/office/drawing/2014/main" id="{ABC5DB53-427A-73CC-2396-BC1A1B530FA3}"/>
                </a:ext>
              </a:extLst>
            </p:cNvPr>
            <p:cNvSpPr/>
            <p:nvPr/>
          </p:nvSpPr>
          <p:spPr>
            <a:xfrm>
              <a:off x="2240250" y="4231700"/>
              <a:ext cx="844600" cy="775150"/>
            </a:xfrm>
            <a:custGeom>
              <a:avLst/>
              <a:gdLst/>
              <a:ahLst/>
              <a:cxnLst/>
              <a:rect l="l" t="t" r="r" b="b"/>
              <a:pathLst>
                <a:path w="33784" h="31006" extrusionOk="0">
                  <a:moveTo>
                    <a:pt x="16967" y="1"/>
                  </a:moveTo>
                  <a:cubicBezTo>
                    <a:pt x="14179" y="1"/>
                    <a:pt x="11388" y="695"/>
                    <a:pt x="8858" y="2086"/>
                  </a:cubicBezTo>
                  <a:cubicBezTo>
                    <a:pt x="3658" y="4954"/>
                    <a:pt x="348" y="10355"/>
                    <a:pt x="174" y="16305"/>
                  </a:cubicBezTo>
                  <a:cubicBezTo>
                    <a:pt x="0" y="22241"/>
                    <a:pt x="2975" y="27830"/>
                    <a:pt x="8000" y="31006"/>
                  </a:cubicBezTo>
                  <a:lnTo>
                    <a:pt x="25944" y="31006"/>
                  </a:lnTo>
                  <a:cubicBezTo>
                    <a:pt x="30822" y="27937"/>
                    <a:pt x="33784" y="22563"/>
                    <a:pt x="33770" y="16801"/>
                  </a:cubicBezTo>
                  <a:cubicBezTo>
                    <a:pt x="33770" y="10864"/>
                    <a:pt x="30635" y="5356"/>
                    <a:pt x="25515" y="2341"/>
                  </a:cubicBezTo>
                  <a:cubicBezTo>
                    <a:pt x="22880" y="782"/>
                    <a:pt x="19925" y="1"/>
                    <a:pt x="16967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7;p53">
              <a:extLst>
                <a:ext uri="{FF2B5EF4-FFF2-40B4-BE49-F238E27FC236}">
                  <a16:creationId xmlns:a16="http://schemas.microsoft.com/office/drawing/2014/main" id="{043F5301-030C-AAAE-65CD-C3551130DD2B}"/>
                </a:ext>
              </a:extLst>
            </p:cNvPr>
            <p:cNvSpPr/>
            <p:nvPr/>
          </p:nvSpPr>
          <p:spPr>
            <a:xfrm>
              <a:off x="2656000" y="4109625"/>
              <a:ext cx="323650" cy="375800"/>
            </a:xfrm>
            <a:custGeom>
              <a:avLst/>
              <a:gdLst/>
              <a:ahLst/>
              <a:cxnLst/>
              <a:rect l="l" t="t" r="r" b="b"/>
              <a:pathLst>
                <a:path w="12946" h="15032" extrusionOk="0">
                  <a:moveTo>
                    <a:pt x="9328" y="1"/>
                  </a:moveTo>
                  <a:lnTo>
                    <a:pt x="724" y="11432"/>
                  </a:lnTo>
                  <a:cubicBezTo>
                    <a:pt x="1" y="12437"/>
                    <a:pt x="202" y="13831"/>
                    <a:pt x="1193" y="14581"/>
                  </a:cubicBezTo>
                  <a:cubicBezTo>
                    <a:pt x="1602" y="14885"/>
                    <a:pt x="2081" y="15032"/>
                    <a:pt x="2557" y="15032"/>
                  </a:cubicBezTo>
                  <a:cubicBezTo>
                    <a:pt x="3235" y="15032"/>
                    <a:pt x="3907" y="14733"/>
                    <a:pt x="4356" y="14166"/>
                  </a:cubicBezTo>
                  <a:lnTo>
                    <a:pt x="12946" y="2721"/>
                  </a:lnTo>
                  <a:lnTo>
                    <a:pt x="9328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8;p53">
              <a:extLst>
                <a:ext uri="{FF2B5EF4-FFF2-40B4-BE49-F238E27FC236}">
                  <a16:creationId xmlns:a16="http://schemas.microsoft.com/office/drawing/2014/main" id="{D2F9EDD2-89D5-4122-0564-957A9E9B7BA7}"/>
                </a:ext>
              </a:extLst>
            </p:cNvPr>
            <p:cNvSpPr/>
            <p:nvPr/>
          </p:nvSpPr>
          <p:spPr>
            <a:xfrm>
              <a:off x="2870425" y="4085925"/>
              <a:ext cx="133700" cy="108175"/>
            </a:xfrm>
            <a:custGeom>
              <a:avLst/>
              <a:gdLst/>
              <a:ahLst/>
              <a:cxnLst/>
              <a:rect l="l" t="t" r="r" b="b"/>
              <a:pathLst>
                <a:path w="5348" h="4327" extrusionOk="0">
                  <a:moveTo>
                    <a:pt x="621" y="1"/>
                  </a:moveTo>
                  <a:cubicBezTo>
                    <a:pt x="578" y="1"/>
                    <a:pt x="534" y="19"/>
                    <a:pt x="509" y="51"/>
                  </a:cubicBezTo>
                  <a:lnTo>
                    <a:pt x="40" y="681"/>
                  </a:lnTo>
                  <a:cubicBezTo>
                    <a:pt x="0" y="734"/>
                    <a:pt x="14" y="815"/>
                    <a:pt x="67" y="868"/>
                  </a:cubicBezTo>
                  <a:lnTo>
                    <a:pt x="4650" y="4299"/>
                  </a:lnTo>
                  <a:cubicBezTo>
                    <a:pt x="4674" y="4317"/>
                    <a:pt x="4702" y="4327"/>
                    <a:pt x="4731" y="4327"/>
                  </a:cubicBezTo>
                  <a:cubicBezTo>
                    <a:pt x="4769" y="4327"/>
                    <a:pt x="4808" y="4310"/>
                    <a:pt x="4838" y="4272"/>
                  </a:cubicBezTo>
                  <a:lnTo>
                    <a:pt x="5294" y="3656"/>
                  </a:lnTo>
                  <a:cubicBezTo>
                    <a:pt x="5347" y="3589"/>
                    <a:pt x="5334" y="3508"/>
                    <a:pt x="5267" y="3468"/>
                  </a:cubicBezTo>
                  <a:lnTo>
                    <a:pt x="697" y="24"/>
                  </a:lnTo>
                  <a:cubicBezTo>
                    <a:pt x="676" y="8"/>
                    <a:pt x="648" y="1"/>
                    <a:pt x="621" y="1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9;p53">
              <a:extLst>
                <a:ext uri="{FF2B5EF4-FFF2-40B4-BE49-F238E27FC236}">
                  <a16:creationId xmlns:a16="http://schemas.microsoft.com/office/drawing/2014/main" id="{B27B5C67-3FE2-C519-7539-694E63F624BE}"/>
                </a:ext>
              </a:extLst>
            </p:cNvPr>
            <p:cNvSpPr/>
            <p:nvPr/>
          </p:nvSpPr>
          <p:spPr>
            <a:xfrm>
              <a:off x="2255650" y="4577650"/>
              <a:ext cx="794375" cy="391350"/>
            </a:xfrm>
            <a:custGeom>
              <a:avLst/>
              <a:gdLst/>
              <a:ahLst/>
              <a:cxnLst/>
              <a:rect l="l" t="t" r="r" b="b"/>
              <a:pathLst>
                <a:path w="31775" h="15654" extrusionOk="0">
                  <a:moveTo>
                    <a:pt x="1300" y="1"/>
                  </a:moveTo>
                  <a:cubicBezTo>
                    <a:pt x="0" y="5897"/>
                    <a:pt x="2252" y="12022"/>
                    <a:pt x="7090" y="15653"/>
                  </a:cubicBezTo>
                  <a:lnTo>
                    <a:pt x="25623" y="15653"/>
                  </a:lnTo>
                  <a:cubicBezTo>
                    <a:pt x="29496" y="12732"/>
                    <a:pt x="31774" y="8176"/>
                    <a:pt x="31774" y="3324"/>
                  </a:cubicBezTo>
                  <a:cubicBezTo>
                    <a:pt x="31774" y="2212"/>
                    <a:pt x="31653" y="1086"/>
                    <a:pt x="31412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50;p53">
              <a:extLst>
                <a:ext uri="{FF2B5EF4-FFF2-40B4-BE49-F238E27FC236}">
                  <a16:creationId xmlns:a16="http://schemas.microsoft.com/office/drawing/2014/main" id="{91B57204-CBD4-A90D-6262-B408BECD1FAA}"/>
                </a:ext>
              </a:extLst>
            </p:cNvPr>
            <p:cNvSpPr/>
            <p:nvPr/>
          </p:nvSpPr>
          <p:spPr>
            <a:xfrm>
              <a:off x="2843625" y="4508150"/>
              <a:ext cx="153450" cy="140050"/>
            </a:xfrm>
            <a:custGeom>
              <a:avLst/>
              <a:gdLst/>
              <a:ahLst/>
              <a:cxnLst/>
              <a:rect l="l" t="t" r="r" b="b"/>
              <a:pathLst>
                <a:path w="6138" h="5602" extrusionOk="0">
                  <a:moveTo>
                    <a:pt x="3069" y="0"/>
                  </a:moveTo>
                  <a:cubicBezTo>
                    <a:pt x="2352" y="0"/>
                    <a:pt x="1635" y="275"/>
                    <a:pt x="1086" y="824"/>
                  </a:cubicBezTo>
                  <a:cubicBezTo>
                    <a:pt x="0" y="1923"/>
                    <a:pt x="0" y="3692"/>
                    <a:pt x="1086" y="4778"/>
                  </a:cubicBezTo>
                  <a:cubicBezTo>
                    <a:pt x="1635" y="5327"/>
                    <a:pt x="2352" y="5602"/>
                    <a:pt x="3069" y="5602"/>
                  </a:cubicBezTo>
                  <a:cubicBezTo>
                    <a:pt x="3786" y="5602"/>
                    <a:pt x="4503" y="5327"/>
                    <a:pt x="5052" y="4778"/>
                  </a:cubicBezTo>
                  <a:cubicBezTo>
                    <a:pt x="6138" y="3692"/>
                    <a:pt x="6138" y="1923"/>
                    <a:pt x="5052" y="824"/>
                  </a:cubicBezTo>
                  <a:cubicBezTo>
                    <a:pt x="4503" y="275"/>
                    <a:pt x="3786" y="0"/>
                    <a:pt x="3069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51;p53">
              <a:extLst>
                <a:ext uri="{FF2B5EF4-FFF2-40B4-BE49-F238E27FC236}">
                  <a16:creationId xmlns:a16="http://schemas.microsoft.com/office/drawing/2014/main" id="{38184E0E-C983-F04D-777A-EF09480F5607}"/>
                </a:ext>
              </a:extLst>
            </p:cNvPr>
            <p:cNvSpPr/>
            <p:nvPr/>
          </p:nvSpPr>
          <p:spPr>
            <a:xfrm>
              <a:off x="2785325" y="4559225"/>
              <a:ext cx="48925" cy="41950"/>
            </a:xfrm>
            <a:custGeom>
              <a:avLst/>
              <a:gdLst/>
              <a:ahLst/>
              <a:cxnLst/>
              <a:rect l="l" t="t" r="r" b="b"/>
              <a:pathLst>
                <a:path w="1957" h="1678" extrusionOk="0">
                  <a:moveTo>
                    <a:pt x="1126" y="1"/>
                  </a:moveTo>
                  <a:cubicBezTo>
                    <a:pt x="376" y="1"/>
                    <a:pt x="0" y="899"/>
                    <a:pt x="536" y="1435"/>
                  </a:cubicBezTo>
                  <a:cubicBezTo>
                    <a:pt x="704" y="1603"/>
                    <a:pt x="911" y="1678"/>
                    <a:pt x="1114" y="1678"/>
                  </a:cubicBezTo>
                  <a:cubicBezTo>
                    <a:pt x="1543" y="1678"/>
                    <a:pt x="1957" y="1341"/>
                    <a:pt x="1957" y="832"/>
                  </a:cubicBezTo>
                  <a:cubicBezTo>
                    <a:pt x="1957" y="376"/>
                    <a:pt x="1582" y="1"/>
                    <a:pt x="1126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52;p53">
              <a:extLst>
                <a:ext uri="{FF2B5EF4-FFF2-40B4-BE49-F238E27FC236}">
                  <a16:creationId xmlns:a16="http://schemas.microsoft.com/office/drawing/2014/main" id="{756969AD-F4C1-CC55-C0B9-74261109547F}"/>
                </a:ext>
              </a:extLst>
            </p:cNvPr>
            <p:cNvSpPr/>
            <p:nvPr/>
          </p:nvSpPr>
          <p:spPr>
            <a:xfrm>
              <a:off x="2321650" y="4503075"/>
              <a:ext cx="149775" cy="135775"/>
            </a:xfrm>
            <a:custGeom>
              <a:avLst/>
              <a:gdLst/>
              <a:ahLst/>
              <a:cxnLst/>
              <a:rect l="l" t="t" r="r" b="b"/>
              <a:pathLst>
                <a:path w="5991" h="5431" extrusionOk="0">
                  <a:moveTo>
                    <a:pt x="2984" y="1"/>
                  </a:moveTo>
                  <a:cubicBezTo>
                    <a:pt x="1756" y="1"/>
                    <a:pt x="647" y="838"/>
                    <a:pt x="349" y="2086"/>
                  </a:cubicBezTo>
                  <a:cubicBezTo>
                    <a:pt x="0" y="3547"/>
                    <a:pt x="912" y="5021"/>
                    <a:pt x="2372" y="5356"/>
                  </a:cubicBezTo>
                  <a:cubicBezTo>
                    <a:pt x="2585" y="5407"/>
                    <a:pt x="2798" y="5431"/>
                    <a:pt x="3007" y="5431"/>
                  </a:cubicBezTo>
                  <a:cubicBezTo>
                    <a:pt x="4235" y="5431"/>
                    <a:pt x="5345" y="4594"/>
                    <a:pt x="5642" y="3346"/>
                  </a:cubicBezTo>
                  <a:cubicBezTo>
                    <a:pt x="5991" y="1885"/>
                    <a:pt x="5079" y="411"/>
                    <a:pt x="3619" y="76"/>
                  </a:cubicBezTo>
                  <a:cubicBezTo>
                    <a:pt x="3406" y="25"/>
                    <a:pt x="3193" y="1"/>
                    <a:pt x="2984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53;p53">
              <a:extLst>
                <a:ext uri="{FF2B5EF4-FFF2-40B4-BE49-F238E27FC236}">
                  <a16:creationId xmlns:a16="http://schemas.microsoft.com/office/drawing/2014/main" id="{2E38FA8C-52B8-F46E-B41E-F28DD2AA3C10}"/>
                </a:ext>
              </a:extLst>
            </p:cNvPr>
            <p:cNvSpPr/>
            <p:nvPr/>
          </p:nvSpPr>
          <p:spPr>
            <a:xfrm>
              <a:off x="2418475" y="4733100"/>
              <a:ext cx="91150" cy="78125"/>
            </a:xfrm>
            <a:custGeom>
              <a:avLst/>
              <a:gdLst/>
              <a:ahLst/>
              <a:cxnLst/>
              <a:rect l="l" t="t" r="r" b="b"/>
              <a:pathLst>
                <a:path w="3646" h="3125" extrusionOk="0">
                  <a:moveTo>
                    <a:pt x="2077" y="1"/>
                  </a:moveTo>
                  <a:cubicBezTo>
                    <a:pt x="697" y="1"/>
                    <a:pt x="0" y="1676"/>
                    <a:pt x="979" y="2668"/>
                  </a:cubicBezTo>
                  <a:cubicBezTo>
                    <a:pt x="1294" y="2983"/>
                    <a:pt x="1683" y="3124"/>
                    <a:pt x="2066" y="3124"/>
                  </a:cubicBezTo>
                  <a:cubicBezTo>
                    <a:pt x="2870" y="3124"/>
                    <a:pt x="3645" y="2500"/>
                    <a:pt x="3645" y="1555"/>
                  </a:cubicBezTo>
                  <a:cubicBezTo>
                    <a:pt x="3645" y="698"/>
                    <a:pt x="2949" y="1"/>
                    <a:pt x="2077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54;p53">
              <a:extLst>
                <a:ext uri="{FF2B5EF4-FFF2-40B4-BE49-F238E27FC236}">
                  <a16:creationId xmlns:a16="http://schemas.microsoft.com/office/drawing/2014/main" id="{47CBD16A-880C-7D08-E544-1DAAA58B3BB9}"/>
                </a:ext>
              </a:extLst>
            </p:cNvPr>
            <p:cNvSpPr/>
            <p:nvPr/>
          </p:nvSpPr>
          <p:spPr>
            <a:xfrm>
              <a:off x="2531375" y="4696250"/>
              <a:ext cx="35200" cy="29875"/>
            </a:xfrm>
            <a:custGeom>
              <a:avLst/>
              <a:gdLst/>
              <a:ahLst/>
              <a:cxnLst/>
              <a:rect l="l" t="t" r="r" b="b"/>
              <a:pathLst>
                <a:path w="1408" h="1195" extrusionOk="0">
                  <a:moveTo>
                    <a:pt x="804" y="1"/>
                  </a:moveTo>
                  <a:cubicBezTo>
                    <a:pt x="268" y="1"/>
                    <a:pt x="0" y="644"/>
                    <a:pt x="376" y="1019"/>
                  </a:cubicBezTo>
                  <a:cubicBezTo>
                    <a:pt x="501" y="1140"/>
                    <a:pt x="652" y="1194"/>
                    <a:pt x="800" y="1194"/>
                  </a:cubicBezTo>
                  <a:cubicBezTo>
                    <a:pt x="1112" y="1194"/>
                    <a:pt x="1408" y="954"/>
                    <a:pt x="1408" y="591"/>
                  </a:cubicBezTo>
                  <a:cubicBezTo>
                    <a:pt x="1408" y="269"/>
                    <a:pt x="1140" y="1"/>
                    <a:pt x="804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5;p53">
              <a:extLst>
                <a:ext uri="{FF2B5EF4-FFF2-40B4-BE49-F238E27FC236}">
                  <a16:creationId xmlns:a16="http://schemas.microsoft.com/office/drawing/2014/main" id="{5264B5D6-85D3-8B7C-BE7F-89CC1BE086D8}"/>
                </a:ext>
              </a:extLst>
            </p:cNvPr>
            <p:cNvSpPr/>
            <p:nvPr/>
          </p:nvSpPr>
          <p:spPr>
            <a:xfrm>
              <a:off x="2542100" y="4830950"/>
              <a:ext cx="100525" cy="86125"/>
            </a:xfrm>
            <a:custGeom>
              <a:avLst/>
              <a:gdLst/>
              <a:ahLst/>
              <a:cxnLst/>
              <a:rect l="l" t="t" r="r" b="b"/>
              <a:pathLst>
                <a:path w="4021" h="3445" extrusionOk="0">
                  <a:moveTo>
                    <a:pt x="2292" y="0"/>
                  </a:moveTo>
                  <a:cubicBezTo>
                    <a:pt x="764" y="0"/>
                    <a:pt x="0" y="1849"/>
                    <a:pt x="1072" y="2935"/>
                  </a:cubicBezTo>
                  <a:cubicBezTo>
                    <a:pt x="1424" y="3287"/>
                    <a:pt x="1858" y="3444"/>
                    <a:pt x="2284" y="3444"/>
                  </a:cubicBezTo>
                  <a:cubicBezTo>
                    <a:pt x="3170" y="3444"/>
                    <a:pt x="4021" y="2761"/>
                    <a:pt x="4021" y="1729"/>
                  </a:cubicBezTo>
                  <a:cubicBezTo>
                    <a:pt x="4021" y="777"/>
                    <a:pt x="3243" y="0"/>
                    <a:pt x="2292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6;p53">
              <a:extLst>
                <a:ext uri="{FF2B5EF4-FFF2-40B4-BE49-F238E27FC236}">
                  <a16:creationId xmlns:a16="http://schemas.microsoft.com/office/drawing/2014/main" id="{6117D0BB-B25A-9345-CC07-E9FFACFA0696}"/>
                </a:ext>
              </a:extLst>
            </p:cNvPr>
            <p:cNvSpPr/>
            <p:nvPr/>
          </p:nvSpPr>
          <p:spPr>
            <a:xfrm>
              <a:off x="2741425" y="4629250"/>
              <a:ext cx="161850" cy="161850"/>
            </a:xfrm>
            <a:custGeom>
              <a:avLst/>
              <a:gdLst/>
              <a:ahLst/>
              <a:cxnLst/>
              <a:rect l="l" t="t" r="r" b="b"/>
              <a:pathLst>
                <a:path w="6474" h="6474" extrusionOk="0">
                  <a:moveTo>
                    <a:pt x="3244" y="1"/>
                  </a:moveTo>
                  <a:cubicBezTo>
                    <a:pt x="1448" y="1"/>
                    <a:pt x="1" y="1448"/>
                    <a:pt x="1" y="3230"/>
                  </a:cubicBezTo>
                  <a:cubicBezTo>
                    <a:pt x="1" y="5026"/>
                    <a:pt x="1448" y="6473"/>
                    <a:pt x="3244" y="6473"/>
                  </a:cubicBezTo>
                  <a:cubicBezTo>
                    <a:pt x="5026" y="6473"/>
                    <a:pt x="6473" y="5026"/>
                    <a:pt x="6473" y="3230"/>
                  </a:cubicBezTo>
                  <a:cubicBezTo>
                    <a:pt x="6473" y="1448"/>
                    <a:pt x="5026" y="1"/>
                    <a:pt x="3244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7;p53">
              <a:extLst>
                <a:ext uri="{FF2B5EF4-FFF2-40B4-BE49-F238E27FC236}">
                  <a16:creationId xmlns:a16="http://schemas.microsoft.com/office/drawing/2014/main" id="{149072FF-02EC-7A02-26A3-019B3B3916B6}"/>
                </a:ext>
              </a:extLst>
            </p:cNvPr>
            <p:cNvSpPr/>
            <p:nvPr/>
          </p:nvSpPr>
          <p:spPr>
            <a:xfrm>
              <a:off x="2931400" y="4684200"/>
              <a:ext cx="33850" cy="33850"/>
            </a:xfrm>
            <a:custGeom>
              <a:avLst/>
              <a:gdLst/>
              <a:ahLst/>
              <a:cxnLst/>
              <a:rect l="l" t="t" r="r" b="b"/>
              <a:pathLst>
                <a:path w="1354" h="1354" extrusionOk="0">
                  <a:moveTo>
                    <a:pt x="684" y="0"/>
                  </a:moveTo>
                  <a:cubicBezTo>
                    <a:pt x="295" y="0"/>
                    <a:pt x="0" y="295"/>
                    <a:pt x="0" y="671"/>
                  </a:cubicBezTo>
                  <a:cubicBezTo>
                    <a:pt x="0" y="1059"/>
                    <a:pt x="295" y="1354"/>
                    <a:pt x="684" y="1354"/>
                  </a:cubicBezTo>
                  <a:cubicBezTo>
                    <a:pt x="1059" y="1354"/>
                    <a:pt x="1354" y="1059"/>
                    <a:pt x="1354" y="671"/>
                  </a:cubicBezTo>
                  <a:cubicBezTo>
                    <a:pt x="1354" y="295"/>
                    <a:pt x="1059" y="0"/>
                    <a:pt x="684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8;p53">
              <a:extLst>
                <a:ext uri="{FF2B5EF4-FFF2-40B4-BE49-F238E27FC236}">
                  <a16:creationId xmlns:a16="http://schemas.microsoft.com/office/drawing/2014/main" id="{4BCF6FBF-A581-7A23-6575-9AAC412C734B}"/>
                </a:ext>
              </a:extLst>
            </p:cNvPr>
            <p:cNvSpPr/>
            <p:nvPr/>
          </p:nvSpPr>
          <p:spPr>
            <a:xfrm>
              <a:off x="2892525" y="48121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70" y="1"/>
                  </a:moveTo>
                  <a:cubicBezTo>
                    <a:pt x="215" y="1"/>
                    <a:pt x="1" y="215"/>
                    <a:pt x="1" y="470"/>
                  </a:cubicBezTo>
                  <a:cubicBezTo>
                    <a:pt x="1" y="738"/>
                    <a:pt x="215" y="952"/>
                    <a:pt x="470" y="952"/>
                  </a:cubicBezTo>
                  <a:cubicBezTo>
                    <a:pt x="738" y="952"/>
                    <a:pt x="952" y="738"/>
                    <a:pt x="952" y="470"/>
                  </a:cubicBezTo>
                  <a:cubicBezTo>
                    <a:pt x="952" y="215"/>
                    <a:pt x="738" y="1"/>
                    <a:pt x="470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9;p53">
              <a:extLst>
                <a:ext uri="{FF2B5EF4-FFF2-40B4-BE49-F238E27FC236}">
                  <a16:creationId xmlns:a16="http://schemas.microsoft.com/office/drawing/2014/main" id="{313F1C21-51D5-3B08-B721-7BCE84D8826B}"/>
                </a:ext>
              </a:extLst>
            </p:cNvPr>
            <p:cNvSpPr/>
            <p:nvPr/>
          </p:nvSpPr>
          <p:spPr>
            <a:xfrm>
              <a:off x="2713300" y="4308050"/>
              <a:ext cx="322975" cy="284000"/>
            </a:xfrm>
            <a:custGeom>
              <a:avLst/>
              <a:gdLst/>
              <a:ahLst/>
              <a:cxnLst/>
              <a:rect l="l" t="t" r="r" b="b"/>
              <a:pathLst>
                <a:path w="12919" h="11360" extrusionOk="0">
                  <a:moveTo>
                    <a:pt x="2608" y="1"/>
                  </a:moveTo>
                  <a:cubicBezTo>
                    <a:pt x="2049" y="1"/>
                    <a:pt x="1585" y="155"/>
                    <a:pt x="1260" y="480"/>
                  </a:cubicBezTo>
                  <a:cubicBezTo>
                    <a:pt x="0" y="1739"/>
                    <a:pt x="1300" y="5090"/>
                    <a:pt x="4168" y="7957"/>
                  </a:cubicBezTo>
                  <a:cubicBezTo>
                    <a:pt x="6303" y="10093"/>
                    <a:pt x="8689" y="11359"/>
                    <a:pt x="10299" y="11359"/>
                  </a:cubicBezTo>
                  <a:cubicBezTo>
                    <a:pt x="10861" y="11359"/>
                    <a:pt x="11329" y="11205"/>
                    <a:pt x="11659" y="10879"/>
                  </a:cubicBezTo>
                  <a:cubicBezTo>
                    <a:pt x="12919" y="9619"/>
                    <a:pt x="11605" y="6269"/>
                    <a:pt x="8738" y="3401"/>
                  </a:cubicBezTo>
                  <a:cubicBezTo>
                    <a:pt x="6610" y="1273"/>
                    <a:pt x="4216" y="1"/>
                    <a:pt x="2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60;p53">
              <a:extLst>
                <a:ext uri="{FF2B5EF4-FFF2-40B4-BE49-F238E27FC236}">
                  <a16:creationId xmlns:a16="http://schemas.microsoft.com/office/drawing/2014/main" id="{8A0230EA-61F9-0CB9-5C13-FF0BB5434601}"/>
                </a:ext>
              </a:extLst>
            </p:cNvPr>
            <p:cNvSpPr/>
            <p:nvPr/>
          </p:nvSpPr>
          <p:spPr>
            <a:xfrm>
              <a:off x="2971925" y="4611500"/>
              <a:ext cx="63350" cy="54600"/>
            </a:xfrm>
            <a:custGeom>
              <a:avLst/>
              <a:gdLst/>
              <a:ahLst/>
              <a:cxnLst/>
              <a:rect l="l" t="t" r="r" b="b"/>
              <a:pathLst>
                <a:path w="2534" h="2184" extrusionOk="0">
                  <a:moveTo>
                    <a:pt x="1448" y="0"/>
                  </a:moveTo>
                  <a:cubicBezTo>
                    <a:pt x="483" y="0"/>
                    <a:pt x="1" y="1180"/>
                    <a:pt x="684" y="1863"/>
                  </a:cubicBezTo>
                  <a:cubicBezTo>
                    <a:pt x="905" y="2084"/>
                    <a:pt x="1176" y="2183"/>
                    <a:pt x="1442" y="2183"/>
                  </a:cubicBezTo>
                  <a:cubicBezTo>
                    <a:pt x="1999" y="2183"/>
                    <a:pt x="2533" y="1748"/>
                    <a:pt x="2533" y="1086"/>
                  </a:cubicBezTo>
                  <a:cubicBezTo>
                    <a:pt x="2533" y="496"/>
                    <a:pt x="2051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61;p53">
              <a:extLst>
                <a:ext uri="{FF2B5EF4-FFF2-40B4-BE49-F238E27FC236}">
                  <a16:creationId xmlns:a16="http://schemas.microsoft.com/office/drawing/2014/main" id="{E1182EAC-92DC-A7AC-3902-BE97C0670610}"/>
                </a:ext>
              </a:extLst>
            </p:cNvPr>
            <p:cNvSpPr/>
            <p:nvPr/>
          </p:nvSpPr>
          <p:spPr>
            <a:xfrm>
              <a:off x="3745150" y="4333025"/>
              <a:ext cx="174925" cy="373700"/>
            </a:xfrm>
            <a:custGeom>
              <a:avLst/>
              <a:gdLst/>
              <a:ahLst/>
              <a:cxnLst/>
              <a:rect l="l" t="t" r="r" b="b"/>
              <a:pathLst>
                <a:path w="6997" h="14948" extrusionOk="0">
                  <a:moveTo>
                    <a:pt x="283" y="1"/>
                  </a:moveTo>
                  <a:cubicBezTo>
                    <a:pt x="278" y="1"/>
                    <a:pt x="273" y="2"/>
                    <a:pt x="269" y="3"/>
                  </a:cubicBezTo>
                  <a:cubicBezTo>
                    <a:pt x="1" y="124"/>
                    <a:pt x="1220" y="3568"/>
                    <a:pt x="3003" y="7695"/>
                  </a:cubicBezTo>
                  <a:cubicBezTo>
                    <a:pt x="4756" y="11743"/>
                    <a:pt x="6393" y="14948"/>
                    <a:pt x="6714" y="14948"/>
                  </a:cubicBezTo>
                  <a:cubicBezTo>
                    <a:pt x="6719" y="14948"/>
                    <a:pt x="6724" y="14947"/>
                    <a:pt x="6728" y="14945"/>
                  </a:cubicBezTo>
                  <a:cubicBezTo>
                    <a:pt x="6996" y="14825"/>
                    <a:pt x="5777" y="11381"/>
                    <a:pt x="3994" y="7253"/>
                  </a:cubicBezTo>
                  <a:cubicBezTo>
                    <a:pt x="2241" y="3205"/>
                    <a:pt x="591" y="1"/>
                    <a:pt x="2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62;p53">
              <a:extLst>
                <a:ext uri="{FF2B5EF4-FFF2-40B4-BE49-F238E27FC236}">
                  <a16:creationId xmlns:a16="http://schemas.microsoft.com/office/drawing/2014/main" id="{878497E0-F5C8-7078-E372-DEEE0E086465}"/>
                </a:ext>
              </a:extLst>
            </p:cNvPr>
            <p:cNvSpPr/>
            <p:nvPr/>
          </p:nvSpPr>
          <p:spPr>
            <a:xfrm>
              <a:off x="3547825" y="4635275"/>
              <a:ext cx="50950" cy="43325"/>
            </a:xfrm>
            <a:custGeom>
              <a:avLst/>
              <a:gdLst/>
              <a:ahLst/>
              <a:cxnLst/>
              <a:rect l="l" t="t" r="r" b="b"/>
              <a:pathLst>
                <a:path w="2038" h="1733" extrusionOk="0">
                  <a:moveTo>
                    <a:pt x="1167" y="1"/>
                  </a:moveTo>
                  <a:cubicBezTo>
                    <a:pt x="389" y="1"/>
                    <a:pt x="1" y="939"/>
                    <a:pt x="550" y="1475"/>
                  </a:cubicBezTo>
                  <a:cubicBezTo>
                    <a:pt x="728" y="1653"/>
                    <a:pt x="946" y="1733"/>
                    <a:pt x="1160" y="1733"/>
                  </a:cubicBezTo>
                  <a:cubicBezTo>
                    <a:pt x="1604" y="1733"/>
                    <a:pt x="2029" y="1388"/>
                    <a:pt x="2038" y="872"/>
                  </a:cubicBezTo>
                  <a:cubicBezTo>
                    <a:pt x="2038" y="390"/>
                    <a:pt x="1649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63;p53">
              <a:extLst>
                <a:ext uri="{FF2B5EF4-FFF2-40B4-BE49-F238E27FC236}">
                  <a16:creationId xmlns:a16="http://schemas.microsoft.com/office/drawing/2014/main" id="{0AA89ED3-7958-5BAF-6706-B13BED268947}"/>
                </a:ext>
              </a:extLst>
            </p:cNvPr>
            <p:cNvSpPr/>
            <p:nvPr/>
          </p:nvSpPr>
          <p:spPr>
            <a:xfrm>
              <a:off x="3597425" y="4570300"/>
              <a:ext cx="61650" cy="61650"/>
            </a:xfrm>
            <a:custGeom>
              <a:avLst/>
              <a:gdLst/>
              <a:ahLst/>
              <a:cxnLst/>
              <a:rect l="l" t="t" r="r" b="b"/>
              <a:pathLst>
                <a:path w="2466" h="2466" extrusionOk="0">
                  <a:moveTo>
                    <a:pt x="1233" y="0"/>
                  </a:moveTo>
                  <a:cubicBezTo>
                    <a:pt x="563" y="0"/>
                    <a:pt x="0" y="563"/>
                    <a:pt x="0" y="1233"/>
                  </a:cubicBezTo>
                  <a:cubicBezTo>
                    <a:pt x="0" y="1916"/>
                    <a:pt x="563" y="2466"/>
                    <a:pt x="1233" y="2466"/>
                  </a:cubicBezTo>
                  <a:cubicBezTo>
                    <a:pt x="1916" y="2466"/>
                    <a:pt x="2466" y="1916"/>
                    <a:pt x="2466" y="1233"/>
                  </a:cubicBezTo>
                  <a:cubicBezTo>
                    <a:pt x="2466" y="563"/>
                    <a:pt x="1916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64;p53">
              <a:extLst>
                <a:ext uri="{FF2B5EF4-FFF2-40B4-BE49-F238E27FC236}">
                  <a16:creationId xmlns:a16="http://schemas.microsoft.com/office/drawing/2014/main" id="{397E70CB-AF76-0801-833C-0B5B58A04FD6}"/>
                </a:ext>
              </a:extLst>
            </p:cNvPr>
            <p:cNvSpPr/>
            <p:nvPr/>
          </p:nvSpPr>
          <p:spPr>
            <a:xfrm>
              <a:off x="3633275" y="4683525"/>
              <a:ext cx="11750" cy="10000"/>
            </a:xfrm>
            <a:custGeom>
              <a:avLst/>
              <a:gdLst/>
              <a:ahLst/>
              <a:cxnLst/>
              <a:rect l="l" t="t" r="r" b="b"/>
              <a:pathLst>
                <a:path w="470" h="400" extrusionOk="0">
                  <a:moveTo>
                    <a:pt x="268" y="1"/>
                  </a:moveTo>
                  <a:cubicBezTo>
                    <a:pt x="94" y="1"/>
                    <a:pt x="0" y="215"/>
                    <a:pt x="121" y="336"/>
                  </a:cubicBezTo>
                  <a:cubicBezTo>
                    <a:pt x="165" y="380"/>
                    <a:pt x="218" y="399"/>
                    <a:pt x="269" y="399"/>
                  </a:cubicBezTo>
                  <a:cubicBezTo>
                    <a:pt x="373" y="399"/>
                    <a:pt x="469" y="319"/>
                    <a:pt x="469" y="202"/>
                  </a:cubicBezTo>
                  <a:cubicBezTo>
                    <a:pt x="469" y="94"/>
                    <a:pt x="375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65;p53">
              <a:extLst>
                <a:ext uri="{FF2B5EF4-FFF2-40B4-BE49-F238E27FC236}">
                  <a16:creationId xmlns:a16="http://schemas.microsoft.com/office/drawing/2014/main" id="{ECAA2E17-8016-ACDB-0325-B18B63622755}"/>
                </a:ext>
              </a:extLst>
            </p:cNvPr>
            <p:cNvSpPr/>
            <p:nvPr/>
          </p:nvSpPr>
          <p:spPr>
            <a:xfrm>
              <a:off x="3760900" y="4624575"/>
              <a:ext cx="54650" cy="46575"/>
            </a:xfrm>
            <a:custGeom>
              <a:avLst/>
              <a:gdLst/>
              <a:ahLst/>
              <a:cxnLst/>
              <a:rect l="l" t="t" r="r" b="b"/>
              <a:pathLst>
                <a:path w="2186" h="1863" extrusionOk="0">
                  <a:moveTo>
                    <a:pt x="1247" y="0"/>
                  </a:moveTo>
                  <a:cubicBezTo>
                    <a:pt x="416" y="0"/>
                    <a:pt x="1" y="1005"/>
                    <a:pt x="590" y="1595"/>
                  </a:cubicBezTo>
                  <a:cubicBezTo>
                    <a:pt x="780" y="1780"/>
                    <a:pt x="1012" y="1863"/>
                    <a:pt x="1240" y="1863"/>
                  </a:cubicBezTo>
                  <a:cubicBezTo>
                    <a:pt x="1722" y="1863"/>
                    <a:pt x="2185" y="1493"/>
                    <a:pt x="2185" y="938"/>
                  </a:cubicBezTo>
                  <a:cubicBezTo>
                    <a:pt x="2185" y="416"/>
                    <a:pt x="1770" y="0"/>
                    <a:pt x="1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66;p53">
              <a:extLst>
                <a:ext uri="{FF2B5EF4-FFF2-40B4-BE49-F238E27FC236}">
                  <a16:creationId xmlns:a16="http://schemas.microsoft.com/office/drawing/2014/main" id="{7A3084CD-5E37-5C69-3E6E-4F9D926F9755}"/>
                </a:ext>
              </a:extLst>
            </p:cNvPr>
            <p:cNvSpPr/>
            <p:nvPr/>
          </p:nvSpPr>
          <p:spPr>
            <a:xfrm>
              <a:off x="3790050" y="4717700"/>
              <a:ext cx="13775" cy="11625"/>
            </a:xfrm>
            <a:custGeom>
              <a:avLst/>
              <a:gdLst/>
              <a:ahLst/>
              <a:cxnLst/>
              <a:rect l="l" t="t" r="r" b="b"/>
              <a:pathLst>
                <a:path w="551" h="465" extrusionOk="0">
                  <a:moveTo>
                    <a:pt x="322" y="1"/>
                  </a:moveTo>
                  <a:cubicBezTo>
                    <a:pt x="108" y="1"/>
                    <a:pt x="1" y="255"/>
                    <a:pt x="148" y="403"/>
                  </a:cubicBezTo>
                  <a:cubicBezTo>
                    <a:pt x="195" y="445"/>
                    <a:pt x="253" y="465"/>
                    <a:pt x="310" y="465"/>
                  </a:cubicBezTo>
                  <a:cubicBezTo>
                    <a:pt x="432" y="465"/>
                    <a:pt x="550" y="375"/>
                    <a:pt x="550" y="228"/>
                  </a:cubicBezTo>
                  <a:cubicBezTo>
                    <a:pt x="550" y="108"/>
                    <a:pt x="443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67;p53">
              <a:extLst>
                <a:ext uri="{FF2B5EF4-FFF2-40B4-BE49-F238E27FC236}">
                  <a16:creationId xmlns:a16="http://schemas.microsoft.com/office/drawing/2014/main" id="{EEE0A944-CD72-E03C-0730-7DA62FBBDC9E}"/>
                </a:ext>
              </a:extLst>
            </p:cNvPr>
            <p:cNvSpPr/>
            <p:nvPr/>
          </p:nvSpPr>
          <p:spPr>
            <a:xfrm>
              <a:off x="3647325" y="4742500"/>
              <a:ext cx="23475" cy="23475"/>
            </a:xfrm>
            <a:custGeom>
              <a:avLst/>
              <a:gdLst/>
              <a:ahLst/>
              <a:cxnLst/>
              <a:rect l="l" t="t" r="r" b="b"/>
              <a:pathLst>
                <a:path w="939" h="939" extrusionOk="0">
                  <a:moveTo>
                    <a:pt x="470" y="0"/>
                  </a:moveTo>
                  <a:cubicBezTo>
                    <a:pt x="215" y="0"/>
                    <a:pt x="1" y="215"/>
                    <a:pt x="1" y="469"/>
                  </a:cubicBezTo>
                  <a:cubicBezTo>
                    <a:pt x="1" y="724"/>
                    <a:pt x="215" y="938"/>
                    <a:pt x="470" y="938"/>
                  </a:cubicBezTo>
                  <a:cubicBezTo>
                    <a:pt x="725" y="938"/>
                    <a:pt x="939" y="724"/>
                    <a:pt x="939" y="469"/>
                  </a:cubicBezTo>
                  <a:cubicBezTo>
                    <a:pt x="939" y="215"/>
                    <a:pt x="725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268;p53">
              <a:extLst>
                <a:ext uri="{FF2B5EF4-FFF2-40B4-BE49-F238E27FC236}">
                  <a16:creationId xmlns:a16="http://schemas.microsoft.com/office/drawing/2014/main" id="{AEF37280-4019-0C90-7E6F-B5598ED3F00A}"/>
                </a:ext>
              </a:extLst>
            </p:cNvPr>
            <p:cNvSpPr/>
            <p:nvPr/>
          </p:nvSpPr>
          <p:spPr>
            <a:xfrm>
              <a:off x="3471775" y="4744175"/>
              <a:ext cx="23475" cy="23475"/>
            </a:xfrm>
            <a:custGeom>
              <a:avLst/>
              <a:gdLst/>
              <a:ahLst/>
              <a:cxnLst/>
              <a:rect l="l" t="t" r="r" b="b"/>
              <a:pathLst>
                <a:path w="939" h="939" extrusionOk="0">
                  <a:moveTo>
                    <a:pt x="470" y="0"/>
                  </a:moveTo>
                  <a:cubicBezTo>
                    <a:pt x="215" y="0"/>
                    <a:pt x="1" y="215"/>
                    <a:pt x="1" y="469"/>
                  </a:cubicBezTo>
                  <a:cubicBezTo>
                    <a:pt x="1" y="724"/>
                    <a:pt x="215" y="938"/>
                    <a:pt x="470" y="938"/>
                  </a:cubicBezTo>
                  <a:cubicBezTo>
                    <a:pt x="724" y="938"/>
                    <a:pt x="939" y="724"/>
                    <a:pt x="939" y="469"/>
                  </a:cubicBezTo>
                  <a:cubicBezTo>
                    <a:pt x="939" y="215"/>
                    <a:pt x="724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269;p53">
              <a:extLst>
                <a:ext uri="{FF2B5EF4-FFF2-40B4-BE49-F238E27FC236}">
                  <a16:creationId xmlns:a16="http://schemas.microsoft.com/office/drawing/2014/main" id="{F5B1485E-43E1-AFEA-2654-AEF4BA3CDE5A}"/>
                </a:ext>
              </a:extLst>
            </p:cNvPr>
            <p:cNvSpPr/>
            <p:nvPr/>
          </p:nvSpPr>
          <p:spPr>
            <a:xfrm>
              <a:off x="3787700" y="4676825"/>
              <a:ext cx="89475" cy="76650"/>
            </a:xfrm>
            <a:custGeom>
              <a:avLst/>
              <a:gdLst/>
              <a:ahLst/>
              <a:cxnLst/>
              <a:rect l="l" t="t" r="r" b="b"/>
              <a:pathLst>
                <a:path w="3579" h="3066" extrusionOk="0">
                  <a:moveTo>
                    <a:pt x="2038" y="1"/>
                  </a:moveTo>
                  <a:cubicBezTo>
                    <a:pt x="684" y="1"/>
                    <a:pt x="1" y="1649"/>
                    <a:pt x="966" y="2614"/>
                  </a:cubicBezTo>
                  <a:cubicBezTo>
                    <a:pt x="1278" y="2926"/>
                    <a:pt x="1661" y="3065"/>
                    <a:pt x="2037" y="3065"/>
                  </a:cubicBezTo>
                  <a:cubicBezTo>
                    <a:pt x="2824" y="3065"/>
                    <a:pt x="3579" y="2453"/>
                    <a:pt x="3579" y="1528"/>
                  </a:cubicBezTo>
                  <a:cubicBezTo>
                    <a:pt x="3579" y="684"/>
                    <a:pt x="2882" y="1"/>
                    <a:pt x="2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270;p53">
              <a:extLst>
                <a:ext uri="{FF2B5EF4-FFF2-40B4-BE49-F238E27FC236}">
                  <a16:creationId xmlns:a16="http://schemas.microsoft.com/office/drawing/2014/main" id="{832F1BB3-79E4-0BF6-B0D0-61ACD16CC17A}"/>
                </a:ext>
              </a:extLst>
            </p:cNvPr>
            <p:cNvSpPr/>
            <p:nvPr/>
          </p:nvSpPr>
          <p:spPr>
            <a:xfrm>
              <a:off x="4267800" y="3651325"/>
              <a:ext cx="185300" cy="74725"/>
            </a:xfrm>
            <a:custGeom>
              <a:avLst/>
              <a:gdLst/>
              <a:ahLst/>
              <a:cxnLst/>
              <a:rect l="l" t="t" r="r" b="b"/>
              <a:pathLst>
                <a:path w="741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7411" y="2989"/>
                  </a:lnTo>
                  <a:lnTo>
                    <a:pt x="7411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271;p53">
              <a:extLst>
                <a:ext uri="{FF2B5EF4-FFF2-40B4-BE49-F238E27FC236}">
                  <a16:creationId xmlns:a16="http://schemas.microsoft.com/office/drawing/2014/main" id="{A2AB8CD0-0777-0D0B-9B83-88042DBFFE59}"/>
                </a:ext>
              </a:extLst>
            </p:cNvPr>
            <p:cNvSpPr/>
            <p:nvPr/>
          </p:nvSpPr>
          <p:spPr>
            <a:xfrm>
              <a:off x="4323075" y="3596050"/>
              <a:ext cx="74400" cy="185275"/>
            </a:xfrm>
            <a:custGeom>
              <a:avLst/>
              <a:gdLst/>
              <a:ahLst/>
              <a:cxnLst/>
              <a:rect l="l" t="t" r="r" b="b"/>
              <a:pathLst>
                <a:path w="2976" h="7411" extrusionOk="0">
                  <a:moveTo>
                    <a:pt x="0" y="0"/>
                  </a:moveTo>
                  <a:lnTo>
                    <a:pt x="0" y="7411"/>
                  </a:lnTo>
                  <a:lnTo>
                    <a:pt x="2976" y="7411"/>
                  </a:lnTo>
                  <a:lnTo>
                    <a:pt x="2976" y="0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272;p53">
              <a:extLst>
                <a:ext uri="{FF2B5EF4-FFF2-40B4-BE49-F238E27FC236}">
                  <a16:creationId xmlns:a16="http://schemas.microsoft.com/office/drawing/2014/main" id="{ACE0D6F9-F165-C016-AF69-354FB1C0F9B9}"/>
                </a:ext>
              </a:extLst>
            </p:cNvPr>
            <p:cNvSpPr/>
            <p:nvPr/>
          </p:nvSpPr>
          <p:spPr>
            <a:xfrm>
              <a:off x="4653750" y="4232600"/>
              <a:ext cx="174225" cy="174225"/>
            </a:xfrm>
            <a:custGeom>
              <a:avLst/>
              <a:gdLst/>
              <a:ahLst/>
              <a:cxnLst/>
              <a:rect l="l" t="t" r="r" b="b"/>
              <a:pathLst>
                <a:path w="6969" h="6969" extrusionOk="0">
                  <a:moveTo>
                    <a:pt x="3484" y="0"/>
                  </a:moveTo>
                  <a:cubicBezTo>
                    <a:pt x="1555" y="0"/>
                    <a:pt x="0" y="1568"/>
                    <a:pt x="0" y="3484"/>
                  </a:cubicBezTo>
                  <a:cubicBezTo>
                    <a:pt x="0" y="5414"/>
                    <a:pt x="1555" y="6969"/>
                    <a:pt x="3484" y="6969"/>
                  </a:cubicBezTo>
                  <a:cubicBezTo>
                    <a:pt x="5401" y="6969"/>
                    <a:pt x="6969" y="5414"/>
                    <a:pt x="6969" y="3484"/>
                  </a:cubicBezTo>
                  <a:cubicBezTo>
                    <a:pt x="6969" y="1568"/>
                    <a:pt x="5401" y="0"/>
                    <a:pt x="3484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273;p53">
              <a:extLst>
                <a:ext uri="{FF2B5EF4-FFF2-40B4-BE49-F238E27FC236}">
                  <a16:creationId xmlns:a16="http://schemas.microsoft.com/office/drawing/2014/main" id="{92FCC0F9-376F-9BD2-978B-0131FE1D98D3}"/>
                </a:ext>
              </a:extLst>
            </p:cNvPr>
            <p:cNvSpPr/>
            <p:nvPr/>
          </p:nvSpPr>
          <p:spPr>
            <a:xfrm>
              <a:off x="4795125" y="4285175"/>
              <a:ext cx="136700" cy="116800"/>
            </a:xfrm>
            <a:custGeom>
              <a:avLst/>
              <a:gdLst/>
              <a:ahLst/>
              <a:cxnLst/>
              <a:rect l="l" t="t" r="r" b="b"/>
              <a:pathLst>
                <a:path w="5468" h="4672" extrusionOk="0">
                  <a:moveTo>
                    <a:pt x="3136" y="1"/>
                  </a:moveTo>
                  <a:cubicBezTo>
                    <a:pt x="1046" y="1"/>
                    <a:pt x="0" y="2507"/>
                    <a:pt x="1474" y="3981"/>
                  </a:cubicBezTo>
                  <a:cubicBezTo>
                    <a:pt x="1951" y="4458"/>
                    <a:pt x="2537" y="4671"/>
                    <a:pt x="3112" y="4671"/>
                  </a:cubicBezTo>
                  <a:cubicBezTo>
                    <a:pt x="4315" y="4671"/>
                    <a:pt x="5468" y="3738"/>
                    <a:pt x="5468" y="2333"/>
                  </a:cubicBezTo>
                  <a:cubicBezTo>
                    <a:pt x="5468" y="1046"/>
                    <a:pt x="4423" y="1"/>
                    <a:pt x="3136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274;p53">
              <a:extLst>
                <a:ext uri="{FF2B5EF4-FFF2-40B4-BE49-F238E27FC236}">
                  <a16:creationId xmlns:a16="http://schemas.microsoft.com/office/drawing/2014/main" id="{57BF1D33-AE41-03BC-43DA-04B62E0DEF07}"/>
                </a:ext>
              </a:extLst>
            </p:cNvPr>
            <p:cNvSpPr/>
            <p:nvPr/>
          </p:nvSpPr>
          <p:spPr>
            <a:xfrm>
              <a:off x="4947550" y="4286200"/>
              <a:ext cx="61350" cy="61325"/>
            </a:xfrm>
            <a:custGeom>
              <a:avLst/>
              <a:gdLst/>
              <a:ahLst/>
              <a:cxnLst/>
              <a:rect l="l" t="t" r="r" b="b"/>
              <a:pathLst>
                <a:path w="2454" h="2453" extrusionOk="0">
                  <a:moveTo>
                    <a:pt x="1220" y="0"/>
                  </a:moveTo>
                  <a:cubicBezTo>
                    <a:pt x="550" y="0"/>
                    <a:pt x="1" y="550"/>
                    <a:pt x="1" y="1220"/>
                  </a:cubicBezTo>
                  <a:cubicBezTo>
                    <a:pt x="1" y="1903"/>
                    <a:pt x="550" y="2453"/>
                    <a:pt x="1220" y="2453"/>
                  </a:cubicBezTo>
                  <a:cubicBezTo>
                    <a:pt x="1904" y="2453"/>
                    <a:pt x="2453" y="1903"/>
                    <a:pt x="2453" y="1220"/>
                  </a:cubicBezTo>
                  <a:cubicBezTo>
                    <a:pt x="2453" y="550"/>
                    <a:pt x="1904" y="0"/>
                    <a:pt x="1220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275;p53">
              <a:extLst>
                <a:ext uri="{FF2B5EF4-FFF2-40B4-BE49-F238E27FC236}">
                  <a16:creationId xmlns:a16="http://schemas.microsoft.com/office/drawing/2014/main" id="{5D75951B-36AB-CAD7-F929-3EA702D4011F}"/>
                </a:ext>
              </a:extLst>
            </p:cNvPr>
            <p:cNvSpPr/>
            <p:nvPr/>
          </p:nvSpPr>
          <p:spPr>
            <a:xfrm>
              <a:off x="5078875" y="4222875"/>
              <a:ext cx="174250" cy="173900"/>
            </a:xfrm>
            <a:custGeom>
              <a:avLst/>
              <a:gdLst/>
              <a:ahLst/>
              <a:cxnLst/>
              <a:rect l="l" t="t" r="r" b="b"/>
              <a:pathLst>
                <a:path w="6970" h="6956" extrusionOk="0">
                  <a:moveTo>
                    <a:pt x="3485" y="0"/>
                  </a:moveTo>
                  <a:cubicBezTo>
                    <a:pt x="1569" y="0"/>
                    <a:pt x="1" y="1555"/>
                    <a:pt x="1" y="3485"/>
                  </a:cubicBezTo>
                  <a:cubicBezTo>
                    <a:pt x="1" y="5401"/>
                    <a:pt x="1569" y="6955"/>
                    <a:pt x="3485" y="6955"/>
                  </a:cubicBezTo>
                  <a:cubicBezTo>
                    <a:pt x="5415" y="6955"/>
                    <a:pt x="6969" y="5401"/>
                    <a:pt x="6969" y="3485"/>
                  </a:cubicBezTo>
                  <a:cubicBezTo>
                    <a:pt x="6969" y="1555"/>
                    <a:pt x="5415" y="0"/>
                    <a:pt x="3485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276;p53">
              <a:extLst>
                <a:ext uri="{FF2B5EF4-FFF2-40B4-BE49-F238E27FC236}">
                  <a16:creationId xmlns:a16="http://schemas.microsoft.com/office/drawing/2014/main" id="{B34F3592-C077-F802-3231-75C4F018FB1B}"/>
                </a:ext>
              </a:extLst>
            </p:cNvPr>
            <p:cNvSpPr/>
            <p:nvPr/>
          </p:nvSpPr>
          <p:spPr>
            <a:xfrm>
              <a:off x="5246075" y="4259400"/>
              <a:ext cx="91150" cy="91150"/>
            </a:xfrm>
            <a:custGeom>
              <a:avLst/>
              <a:gdLst/>
              <a:ahLst/>
              <a:cxnLst/>
              <a:rect l="l" t="t" r="r" b="b"/>
              <a:pathLst>
                <a:path w="3646" h="3646" extrusionOk="0">
                  <a:moveTo>
                    <a:pt x="1823" y="0"/>
                  </a:moveTo>
                  <a:cubicBezTo>
                    <a:pt x="817" y="0"/>
                    <a:pt x="0" y="818"/>
                    <a:pt x="0" y="1823"/>
                  </a:cubicBezTo>
                  <a:cubicBezTo>
                    <a:pt x="0" y="2828"/>
                    <a:pt x="817" y="3645"/>
                    <a:pt x="1823" y="3645"/>
                  </a:cubicBezTo>
                  <a:cubicBezTo>
                    <a:pt x="2828" y="3645"/>
                    <a:pt x="3645" y="2828"/>
                    <a:pt x="3645" y="1823"/>
                  </a:cubicBezTo>
                  <a:cubicBezTo>
                    <a:pt x="3645" y="818"/>
                    <a:pt x="2828" y="0"/>
                    <a:pt x="1823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277;p53">
              <a:extLst>
                <a:ext uri="{FF2B5EF4-FFF2-40B4-BE49-F238E27FC236}">
                  <a16:creationId xmlns:a16="http://schemas.microsoft.com/office/drawing/2014/main" id="{28F181F4-70B3-E455-D8DB-10A840959B65}"/>
                </a:ext>
              </a:extLst>
            </p:cNvPr>
            <p:cNvSpPr/>
            <p:nvPr/>
          </p:nvSpPr>
          <p:spPr>
            <a:xfrm>
              <a:off x="4755250" y="4431600"/>
              <a:ext cx="116275" cy="99350"/>
            </a:xfrm>
            <a:custGeom>
              <a:avLst/>
              <a:gdLst/>
              <a:ahLst/>
              <a:cxnLst/>
              <a:rect l="l" t="t" r="r" b="b"/>
              <a:pathLst>
                <a:path w="4651" h="3974" extrusionOk="0">
                  <a:moveTo>
                    <a:pt x="2678" y="0"/>
                  </a:moveTo>
                  <a:cubicBezTo>
                    <a:pt x="2670" y="0"/>
                    <a:pt x="2662" y="0"/>
                    <a:pt x="2654" y="0"/>
                  </a:cubicBezTo>
                  <a:cubicBezTo>
                    <a:pt x="885" y="0"/>
                    <a:pt x="1" y="2131"/>
                    <a:pt x="1260" y="3391"/>
                  </a:cubicBezTo>
                  <a:cubicBezTo>
                    <a:pt x="1663" y="3793"/>
                    <a:pt x="2159" y="3973"/>
                    <a:pt x="2646" y="3973"/>
                  </a:cubicBezTo>
                  <a:cubicBezTo>
                    <a:pt x="3668" y="3973"/>
                    <a:pt x="4651" y="3181"/>
                    <a:pt x="4651" y="1984"/>
                  </a:cubicBezTo>
                  <a:cubicBezTo>
                    <a:pt x="4651" y="893"/>
                    <a:pt x="3766" y="0"/>
                    <a:pt x="2678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278;p53">
              <a:extLst>
                <a:ext uri="{FF2B5EF4-FFF2-40B4-BE49-F238E27FC236}">
                  <a16:creationId xmlns:a16="http://schemas.microsoft.com/office/drawing/2014/main" id="{7A8BBD2C-2EA0-C08A-E5BF-A59BE595C50F}"/>
                </a:ext>
              </a:extLst>
            </p:cNvPr>
            <p:cNvSpPr/>
            <p:nvPr/>
          </p:nvSpPr>
          <p:spPr>
            <a:xfrm>
              <a:off x="4902325" y="4438300"/>
              <a:ext cx="21800" cy="21800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43" y="0"/>
                  </a:moveTo>
                  <a:cubicBezTo>
                    <a:pt x="202" y="0"/>
                    <a:pt x="1" y="201"/>
                    <a:pt x="1" y="442"/>
                  </a:cubicBezTo>
                  <a:cubicBezTo>
                    <a:pt x="1" y="684"/>
                    <a:pt x="202" y="871"/>
                    <a:pt x="443" y="871"/>
                  </a:cubicBezTo>
                  <a:cubicBezTo>
                    <a:pt x="684" y="871"/>
                    <a:pt x="872" y="684"/>
                    <a:pt x="872" y="442"/>
                  </a:cubicBezTo>
                  <a:cubicBezTo>
                    <a:pt x="872" y="201"/>
                    <a:pt x="684" y="0"/>
                    <a:pt x="443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279;p53">
              <a:extLst>
                <a:ext uri="{FF2B5EF4-FFF2-40B4-BE49-F238E27FC236}">
                  <a16:creationId xmlns:a16="http://schemas.microsoft.com/office/drawing/2014/main" id="{0C255D72-F098-6B37-788E-9BCC536E4E6C}"/>
                </a:ext>
              </a:extLst>
            </p:cNvPr>
            <p:cNvSpPr/>
            <p:nvPr/>
          </p:nvSpPr>
          <p:spPr>
            <a:xfrm>
              <a:off x="4917075" y="4541475"/>
              <a:ext cx="70700" cy="60850"/>
            </a:xfrm>
            <a:custGeom>
              <a:avLst/>
              <a:gdLst/>
              <a:ahLst/>
              <a:cxnLst/>
              <a:rect l="l" t="t" r="r" b="b"/>
              <a:pathLst>
                <a:path w="2828" h="2434" extrusionOk="0">
                  <a:moveTo>
                    <a:pt x="1622" y="1"/>
                  </a:moveTo>
                  <a:cubicBezTo>
                    <a:pt x="536" y="1"/>
                    <a:pt x="0" y="1314"/>
                    <a:pt x="764" y="2078"/>
                  </a:cubicBezTo>
                  <a:cubicBezTo>
                    <a:pt x="1010" y="2324"/>
                    <a:pt x="1312" y="2434"/>
                    <a:pt x="1608" y="2434"/>
                  </a:cubicBezTo>
                  <a:cubicBezTo>
                    <a:pt x="2230" y="2434"/>
                    <a:pt x="2828" y="1947"/>
                    <a:pt x="2828" y="1220"/>
                  </a:cubicBezTo>
                  <a:cubicBezTo>
                    <a:pt x="2828" y="550"/>
                    <a:pt x="2292" y="1"/>
                    <a:pt x="1622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280;p53">
              <a:extLst>
                <a:ext uri="{FF2B5EF4-FFF2-40B4-BE49-F238E27FC236}">
                  <a16:creationId xmlns:a16="http://schemas.microsoft.com/office/drawing/2014/main" id="{C25199CC-286E-A2C0-B60C-C35A6C2D8639}"/>
                </a:ext>
              </a:extLst>
            </p:cNvPr>
            <p:cNvSpPr/>
            <p:nvPr/>
          </p:nvSpPr>
          <p:spPr>
            <a:xfrm>
              <a:off x="5116750" y="4428250"/>
              <a:ext cx="63675" cy="54575"/>
            </a:xfrm>
            <a:custGeom>
              <a:avLst/>
              <a:gdLst/>
              <a:ahLst/>
              <a:cxnLst/>
              <a:rect l="l" t="t" r="r" b="b"/>
              <a:pathLst>
                <a:path w="2547" h="2183" extrusionOk="0">
                  <a:moveTo>
                    <a:pt x="1461" y="0"/>
                  </a:moveTo>
                  <a:cubicBezTo>
                    <a:pt x="483" y="0"/>
                    <a:pt x="0" y="1179"/>
                    <a:pt x="684" y="1863"/>
                  </a:cubicBezTo>
                  <a:cubicBezTo>
                    <a:pt x="905" y="2084"/>
                    <a:pt x="1177" y="2183"/>
                    <a:pt x="1445" y="2183"/>
                  </a:cubicBezTo>
                  <a:cubicBezTo>
                    <a:pt x="2006" y="2183"/>
                    <a:pt x="2546" y="1748"/>
                    <a:pt x="2546" y="1086"/>
                  </a:cubicBezTo>
                  <a:cubicBezTo>
                    <a:pt x="2546" y="496"/>
                    <a:pt x="2051" y="0"/>
                    <a:pt x="1461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281;p53">
              <a:extLst>
                <a:ext uri="{FF2B5EF4-FFF2-40B4-BE49-F238E27FC236}">
                  <a16:creationId xmlns:a16="http://schemas.microsoft.com/office/drawing/2014/main" id="{C5A56A63-3DF1-EB67-0870-54C31957C046}"/>
                </a:ext>
              </a:extLst>
            </p:cNvPr>
            <p:cNvSpPr/>
            <p:nvPr/>
          </p:nvSpPr>
          <p:spPr>
            <a:xfrm>
              <a:off x="5169675" y="4409825"/>
              <a:ext cx="105225" cy="90075"/>
            </a:xfrm>
            <a:custGeom>
              <a:avLst/>
              <a:gdLst/>
              <a:ahLst/>
              <a:cxnLst/>
              <a:rect l="l" t="t" r="r" b="b"/>
              <a:pathLst>
                <a:path w="4209" h="3603" extrusionOk="0">
                  <a:moveTo>
                    <a:pt x="2413" y="0"/>
                  </a:moveTo>
                  <a:cubicBezTo>
                    <a:pt x="805" y="0"/>
                    <a:pt x="1" y="1930"/>
                    <a:pt x="1140" y="3069"/>
                  </a:cubicBezTo>
                  <a:cubicBezTo>
                    <a:pt x="1504" y="3438"/>
                    <a:pt x="1954" y="3603"/>
                    <a:pt x="2397" y="3603"/>
                  </a:cubicBezTo>
                  <a:cubicBezTo>
                    <a:pt x="3320" y="3603"/>
                    <a:pt x="4208" y="2883"/>
                    <a:pt x="4208" y="1796"/>
                  </a:cubicBezTo>
                  <a:cubicBezTo>
                    <a:pt x="4208" y="804"/>
                    <a:pt x="3404" y="0"/>
                    <a:pt x="2413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282;p53">
              <a:extLst>
                <a:ext uri="{FF2B5EF4-FFF2-40B4-BE49-F238E27FC236}">
                  <a16:creationId xmlns:a16="http://schemas.microsoft.com/office/drawing/2014/main" id="{BA55538C-CCF9-6217-FCAB-A96A9040EDB0}"/>
                </a:ext>
              </a:extLst>
            </p:cNvPr>
            <p:cNvSpPr/>
            <p:nvPr/>
          </p:nvSpPr>
          <p:spPr>
            <a:xfrm>
              <a:off x="5138525" y="4589050"/>
              <a:ext cx="18450" cy="18450"/>
            </a:xfrm>
            <a:custGeom>
              <a:avLst/>
              <a:gdLst/>
              <a:ahLst/>
              <a:cxnLst/>
              <a:rect l="l" t="t" r="r" b="b"/>
              <a:pathLst>
                <a:path w="738" h="738" extrusionOk="0">
                  <a:moveTo>
                    <a:pt x="362" y="1"/>
                  </a:moveTo>
                  <a:cubicBezTo>
                    <a:pt x="161" y="1"/>
                    <a:pt x="0" y="161"/>
                    <a:pt x="0" y="376"/>
                  </a:cubicBezTo>
                  <a:cubicBezTo>
                    <a:pt x="0" y="577"/>
                    <a:pt x="161" y="738"/>
                    <a:pt x="362" y="738"/>
                  </a:cubicBezTo>
                  <a:cubicBezTo>
                    <a:pt x="577" y="738"/>
                    <a:pt x="737" y="577"/>
                    <a:pt x="737" y="376"/>
                  </a:cubicBezTo>
                  <a:cubicBezTo>
                    <a:pt x="737" y="161"/>
                    <a:pt x="577" y="1"/>
                    <a:pt x="362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283;p53">
              <a:extLst>
                <a:ext uri="{FF2B5EF4-FFF2-40B4-BE49-F238E27FC236}">
                  <a16:creationId xmlns:a16="http://schemas.microsoft.com/office/drawing/2014/main" id="{406934C3-7D3B-4E46-8E3D-708936EF68C4}"/>
                </a:ext>
              </a:extLst>
            </p:cNvPr>
            <p:cNvSpPr/>
            <p:nvPr/>
          </p:nvSpPr>
          <p:spPr>
            <a:xfrm>
              <a:off x="4865475" y="4658725"/>
              <a:ext cx="30850" cy="26725"/>
            </a:xfrm>
            <a:custGeom>
              <a:avLst/>
              <a:gdLst/>
              <a:ahLst/>
              <a:cxnLst/>
              <a:rect l="l" t="t" r="r" b="b"/>
              <a:pathLst>
                <a:path w="1234" h="1069" extrusionOk="0">
                  <a:moveTo>
                    <a:pt x="697" y="1"/>
                  </a:moveTo>
                  <a:cubicBezTo>
                    <a:pt x="228" y="1"/>
                    <a:pt x="1" y="577"/>
                    <a:pt x="322" y="912"/>
                  </a:cubicBezTo>
                  <a:cubicBezTo>
                    <a:pt x="430" y="1020"/>
                    <a:pt x="563" y="1068"/>
                    <a:pt x="694" y="1068"/>
                  </a:cubicBezTo>
                  <a:cubicBezTo>
                    <a:pt x="969" y="1068"/>
                    <a:pt x="1233" y="855"/>
                    <a:pt x="1233" y="537"/>
                  </a:cubicBezTo>
                  <a:cubicBezTo>
                    <a:pt x="1233" y="242"/>
                    <a:pt x="992" y="1"/>
                    <a:pt x="697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284;p53">
              <a:extLst>
                <a:ext uri="{FF2B5EF4-FFF2-40B4-BE49-F238E27FC236}">
                  <a16:creationId xmlns:a16="http://schemas.microsoft.com/office/drawing/2014/main" id="{F8BAEF33-1ADA-43FE-B886-8396793F8B5C}"/>
                </a:ext>
              </a:extLst>
            </p:cNvPr>
            <p:cNvSpPr/>
            <p:nvPr/>
          </p:nvSpPr>
          <p:spPr>
            <a:xfrm>
              <a:off x="4999475" y="4080925"/>
              <a:ext cx="322650" cy="284275"/>
            </a:xfrm>
            <a:custGeom>
              <a:avLst/>
              <a:gdLst/>
              <a:ahLst/>
              <a:cxnLst/>
              <a:rect l="l" t="t" r="r" b="b"/>
              <a:pathLst>
                <a:path w="12906" h="11371" extrusionOk="0">
                  <a:moveTo>
                    <a:pt x="2609" y="0"/>
                  </a:moveTo>
                  <a:cubicBezTo>
                    <a:pt x="2050" y="0"/>
                    <a:pt x="1586" y="154"/>
                    <a:pt x="1261" y="479"/>
                  </a:cubicBezTo>
                  <a:cubicBezTo>
                    <a:pt x="1" y="1739"/>
                    <a:pt x="1301" y="5089"/>
                    <a:pt x="4169" y="7970"/>
                  </a:cubicBezTo>
                  <a:cubicBezTo>
                    <a:pt x="6297" y="10098"/>
                    <a:pt x="8690" y="11370"/>
                    <a:pt x="10298" y="11370"/>
                  </a:cubicBezTo>
                  <a:cubicBezTo>
                    <a:pt x="10857" y="11370"/>
                    <a:pt x="11321" y="11216"/>
                    <a:pt x="11646" y="10891"/>
                  </a:cubicBezTo>
                  <a:cubicBezTo>
                    <a:pt x="12906" y="9632"/>
                    <a:pt x="11606" y="6281"/>
                    <a:pt x="8738" y="3400"/>
                  </a:cubicBezTo>
                  <a:cubicBezTo>
                    <a:pt x="6610" y="1272"/>
                    <a:pt x="4217" y="0"/>
                    <a:pt x="2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285;p53">
              <a:extLst>
                <a:ext uri="{FF2B5EF4-FFF2-40B4-BE49-F238E27FC236}">
                  <a16:creationId xmlns:a16="http://schemas.microsoft.com/office/drawing/2014/main" id="{0A451D5C-50D7-FF98-E575-C6490E9A6272}"/>
                </a:ext>
              </a:extLst>
            </p:cNvPr>
            <p:cNvSpPr/>
            <p:nvPr/>
          </p:nvSpPr>
          <p:spPr>
            <a:xfrm>
              <a:off x="5258125" y="4385025"/>
              <a:ext cx="63350" cy="54275"/>
            </a:xfrm>
            <a:custGeom>
              <a:avLst/>
              <a:gdLst/>
              <a:ahLst/>
              <a:cxnLst/>
              <a:rect l="l" t="t" r="r" b="b"/>
              <a:pathLst>
                <a:path w="2534" h="2171" extrusionOk="0">
                  <a:moveTo>
                    <a:pt x="1448" y="0"/>
                  </a:moveTo>
                  <a:cubicBezTo>
                    <a:pt x="483" y="0"/>
                    <a:pt x="0" y="1166"/>
                    <a:pt x="684" y="1850"/>
                  </a:cubicBezTo>
                  <a:cubicBezTo>
                    <a:pt x="905" y="2071"/>
                    <a:pt x="1177" y="2170"/>
                    <a:pt x="1444" y="2170"/>
                  </a:cubicBezTo>
                  <a:cubicBezTo>
                    <a:pt x="2000" y="2170"/>
                    <a:pt x="2533" y="1738"/>
                    <a:pt x="2533" y="1086"/>
                  </a:cubicBezTo>
                  <a:cubicBezTo>
                    <a:pt x="2533" y="483"/>
                    <a:pt x="2051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286;p53">
              <a:extLst>
                <a:ext uri="{FF2B5EF4-FFF2-40B4-BE49-F238E27FC236}">
                  <a16:creationId xmlns:a16="http://schemas.microsoft.com/office/drawing/2014/main" id="{1FEA4FDC-1C30-8389-E64C-F23EB1C93B4D}"/>
                </a:ext>
              </a:extLst>
            </p:cNvPr>
            <p:cNvSpPr/>
            <p:nvPr/>
          </p:nvSpPr>
          <p:spPr>
            <a:xfrm>
              <a:off x="4267800" y="2789975"/>
              <a:ext cx="185300" cy="74400"/>
            </a:xfrm>
            <a:custGeom>
              <a:avLst/>
              <a:gdLst/>
              <a:ahLst/>
              <a:cxnLst/>
              <a:rect l="l" t="t" r="r" b="b"/>
              <a:pathLst>
                <a:path w="7412" h="2976" extrusionOk="0">
                  <a:moveTo>
                    <a:pt x="0" y="1"/>
                  </a:moveTo>
                  <a:lnTo>
                    <a:pt x="0" y="2976"/>
                  </a:lnTo>
                  <a:lnTo>
                    <a:pt x="7411" y="2976"/>
                  </a:lnTo>
                  <a:lnTo>
                    <a:pt x="7411" y="1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287;p53">
              <a:extLst>
                <a:ext uri="{FF2B5EF4-FFF2-40B4-BE49-F238E27FC236}">
                  <a16:creationId xmlns:a16="http://schemas.microsoft.com/office/drawing/2014/main" id="{A3838669-6501-EC88-8D4D-41718FC086DE}"/>
                </a:ext>
              </a:extLst>
            </p:cNvPr>
            <p:cNvSpPr/>
            <p:nvPr/>
          </p:nvSpPr>
          <p:spPr>
            <a:xfrm>
              <a:off x="4323075" y="2734700"/>
              <a:ext cx="74725" cy="184950"/>
            </a:xfrm>
            <a:custGeom>
              <a:avLst/>
              <a:gdLst/>
              <a:ahLst/>
              <a:cxnLst/>
              <a:rect l="l" t="t" r="r" b="b"/>
              <a:pathLst>
                <a:path w="2989" h="7398" extrusionOk="0">
                  <a:moveTo>
                    <a:pt x="0" y="1"/>
                  </a:moveTo>
                  <a:lnTo>
                    <a:pt x="0" y="7398"/>
                  </a:lnTo>
                  <a:lnTo>
                    <a:pt x="2989" y="7398"/>
                  </a:lnTo>
                  <a:lnTo>
                    <a:pt x="2989" y="1"/>
                  </a:ln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288;p53">
              <a:extLst>
                <a:ext uri="{FF2B5EF4-FFF2-40B4-BE49-F238E27FC236}">
                  <a16:creationId xmlns:a16="http://schemas.microsoft.com/office/drawing/2014/main" id="{6F8A9499-F98E-A2C5-CBD6-D69FBF42AA9A}"/>
                </a:ext>
              </a:extLst>
            </p:cNvPr>
            <p:cNvSpPr/>
            <p:nvPr/>
          </p:nvSpPr>
          <p:spPr>
            <a:xfrm>
              <a:off x="3834275" y="3006750"/>
              <a:ext cx="48950" cy="42025"/>
            </a:xfrm>
            <a:custGeom>
              <a:avLst/>
              <a:gdLst/>
              <a:ahLst/>
              <a:cxnLst/>
              <a:rect l="l" t="t" r="r" b="b"/>
              <a:pathLst>
                <a:path w="1958" h="1681" extrusionOk="0">
                  <a:moveTo>
                    <a:pt x="1113" y="0"/>
                  </a:moveTo>
                  <a:cubicBezTo>
                    <a:pt x="362" y="0"/>
                    <a:pt x="1" y="911"/>
                    <a:pt x="523" y="1434"/>
                  </a:cubicBezTo>
                  <a:cubicBezTo>
                    <a:pt x="693" y="1604"/>
                    <a:pt x="904" y="1680"/>
                    <a:pt x="1111" y="1680"/>
                  </a:cubicBezTo>
                  <a:cubicBezTo>
                    <a:pt x="1542" y="1680"/>
                    <a:pt x="1957" y="1351"/>
                    <a:pt x="1957" y="844"/>
                  </a:cubicBezTo>
                  <a:cubicBezTo>
                    <a:pt x="1957" y="375"/>
                    <a:pt x="1582" y="0"/>
                    <a:pt x="1113" y="0"/>
                  </a:cubicBezTo>
                  <a:close/>
                </a:path>
              </a:pathLst>
            </a:custGeom>
            <a:solidFill>
              <a:srgbClr val="5A5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289;p53">
              <a:extLst>
                <a:ext uri="{FF2B5EF4-FFF2-40B4-BE49-F238E27FC236}">
                  <a16:creationId xmlns:a16="http://schemas.microsoft.com/office/drawing/2014/main" id="{C1539F01-A941-1D5E-072C-9D80F726F2F3}"/>
                </a:ext>
              </a:extLst>
            </p:cNvPr>
            <p:cNvSpPr/>
            <p:nvPr/>
          </p:nvSpPr>
          <p:spPr>
            <a:xfrm>
              <a:off x="3898275" y="3020800"/>
              <a:ext cx="16425" cy="13825"/>
            </a:xfrm>
            <a:custGeom>
              <a:avLst/>
              <a:gdLst/>
              <a:ahLst/>
              <a:cxnLst/>
              <a:rect l="l" t="t" r="r" b="b"/>
              <a:pathLst>
                <a:path w="657" h="553" extrusionOk="0">
                  <a:moveTo>
                    <a:pt x="375" y="1"/>
                  </a:moveTo>
                  <a:cubicBezTo>
                    <a:pt x="134" y="1"/>
                    <a:pt x="0" y="296"/>
                    <a:pt x="174" y="470"/>
                  </a:cubicBezTo>
                  <a:cubicBezTo>
                    <a:pt x="231" y="527"/>
                    <a:pt x="303" y="552"/>
                    <a:pt x="373" y="552"/>
                  </a:cubicBezTo>
                  <a:cubicBezTo>
                    <a:pt x="517" y="552"/>
                    <a:pt x="657" y="445"/>
                    <a:pt x="657" y="282"/>
                  </a:cubicBezTo>
                  <a:cubicBezTo>
                    <a:pt x="657" y="122"/>
                    <a:pt x="536" y="1"/>
                    <a:pt x="375" y="1"/>
                  </a:cubicBezTo>
                  <a:close/>
                </a:path>
              </a:pathLst>
            </a:custGeom>
            <a:solidFill>
              <a:srgbClr val="5A5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290;p53">
              <a:extLst>
                <a:ext uri="{FF2B5EF4-FFF2-40B4-BE49-F238E27FC236}">
                  <a16:creationId xmlns:a16="http://schemas.microsoft.com/office/drawing/2014/main" id="{BC97ACB2-CF43-73A0-2941-F638A840C35E}"/>
                </a:ext>
              </a:extLst>
            </p:cNvPr>
            <p:cNvSpPr/>
            <p:nvPr/>
          </p:nvSpPr>
          <p:spPr>
            <a:xfrm>
              <a:off x="3912000" y="2996700"/>
              <a:ext cx="52625" cy="45100"/>
            </a:xfrm>
            <a:custGeom>
              <a:avLst/>
              <a:gdLst/>
              <a:ahLst/>
              <a:cxnLst/>
              <a:rect l="l" t="t" r="r" b="b"/>
              <a:pathLst>
                <a:path w="2105" h="1804" extrusionOk="0">
                  <a:moveTo>
                    <a:pt x="1207" y="0"/>
                  </a:moveTo>
                  <a:cubicBezTo>
                    <a:pt x="403" y="0"/>
                    <a:pt x="1" y="965"/>
                    <a:pt x="563" y="1541"/>
                  </a:cubicBezTo>
                  <a:cubicBezTo>
                    <a:pt x="745" y="1722"/>
                    <a:pt x="969" y="1804"/>
                    <a:pt x="1190" y="1804"/>
                  </a:cubicBezTo>
                  <a:cubicBezTo>
                    <a:pt x="1655" y="1804"/>
                    <a:pt x="2105" y="1443"/>
                    <a:pt x="2105" y="898"/>
                  </a:cubicBezTo>
                  <a:cubicBezTo>
                    <a:pt x="2105" y="402"/>
                    <a:pt x="1702" y="0"/>
                    <a:pt x="1207" y="0"/>
                  </a:cubicBezTo>
                  <a:close/>
                </a:path>
              </a:pathLst>
            </a:custGeom>
            <a:solidFill>
              <a:srgbClr val="5A5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291;p53">
              <a:extLst>
                <a:ext uri="{FF2B5EF4-FFF2-40B4-BE49-F238E27FC236}">
                  <a16:creationId xmlns:a16="http://schemas.microsoft.com/office/drawing/2014/main" id="{A5281CA9-5000-74FB-10CE-8BEEED592761}"/>
                </a:ext>
              </a:extLst>
            </p:cNvPr>
            <p:cNvSpPr/>
            <p:nvPr/>
          </p:nvSpPr>
          <p:spPr>
            <a:xfrm>
              <a:off x="3861750" y="3097875"/>
              <a:ext cx="32525" cy="28050"/>
            </a:xfrm>
            <a:custGeom>
              <a:avLst/>
              <a:gdLst/>
              <a:ahLst/>
              <a:cxnLst/>
              <a:rect l="l" t="t" r="r" b="b"/>
              <a:pathLst>
                <a:path w="1301" h="1122" extrusionOk="0">
                  <a:moveTo>
                    <a:pt x="751" y="0"/>
                  </a:moveTo>
                  <a:cubicBezTo>
                    <a:pt x="255" y="0"/>
                    <a:pt x="0" y="603"/>
                    <a:pt x="349" y="952"/>
                  </a:cubicBezTo>
                  <a:cubicBezTo>
                    <a:pt x="462" y="1069"/>
                    <a:pt x="603" y="1122"/>
                    <a:pt x="741" y="1122"/>
                  </a:cubicBezTo>
                  <a:cubicBezTo>
                    <a:pt x="1026" y="1122"/>
                    <a:pt x="1300" y="897"/>
                    <a:pt x="1300" y="563"/>
                  </a:cubicBezTo>
                  <a:cubicBezTo>
                    <a:pt x="1300" y="255"/>
                    <a:pt x="1059" y="0"/>
                    <a:pt x="751" y="0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292;p53">
              <a:extLst>
                <a:ext uri="{FF2B5EF4-FFF2-40B4-BE49-F238E27FC236}">
                  <a16:creationId xmlns:a16="http://schemas.microsoft.com/office/drawing/2014/main" id="{63B2ED54-4154-8B4F-9205-B4F5047CCC64}"/>
                </a:ext>
              </a:extLst>
            </p:cNvPr>
            <p:cNvSpPr/>
            <p:nvPr/>
          </p:nvSpPr>
          <p:spPr>
            <a:xfrm>
              <a:off x="3887875" y="3152475"/>
              <a:ext cx="51300" cy="51625"/>
            </a:xfrm>
            <a:custGeom>
              <a:avLst/>
              <a:gdLst/>
              <a:ahLst/>
              <a:cxnLst/>
              <a:rect l="l" t="t" r="r" b="b"/>
              <a:pathLst>
                <a:path w="2052" h="2065" extrusionOk="0">
                  <a:moveTo>
                    <a:pt x="1033" y="1"/>
                  </a:moveTo>
                  <a:cubicBezTo>
                    <a:pt x="456" y="1"/>
                    <a:pt x="1" y="470"/>
                    <a:pt x="1" y="1032"/>
                  </a:cubicBezTo>
                  <a:cubicBezTo>
                    <a:pt x="1" y="1609"/>
                    <a:pt x="456" y="2064"/>
                    <a:pt x="1033" y="2064"/>
                  </a:cubicBezTo>
                  <a:cubicBezTo>
                    <a:pt x="1595" y="2064"/>
                    <a:pt x="2051" y="1609"/>
                    <a:pt x="2051" y="1032"/>
                  </a:cubicBezTo>
                  <a:cubicBezTo>
                    <a:pt x="2051" y="470"/>
                    <a:pt x="1595" y="1"/>
                    <a:pt x="1033" y="1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293;p53">
              <a:extLst>
                <a:ext uri="{FF2B5EF4-FFF2-40B4-BE49-F238E27FC236}">
                  <a16:creationId xmlns:a16="http://schemas.microsoft.com/office/drawing/2014/main" id="{15BFF93B-A2F0-75C7-3103-DD20603E9C4A}"/>
                </a:ext>
              </a:extLst>
            </p:cNvPr>
            <p:cNvSpPr/>
            <p:nvPr/>
          </p:nvSpPr>
          <p:spPr>
            <a:xfrm>
              <a:off x="3933450" y="3127350"/>
              <a:ext cx="11400" cy="9850"/>
            </a:xfrm>
            <a:custGeom>
              <a:avLst/>
              <a:gdLst/>
              <a:ahLst/>
              <a:cxnLst/>
              <a:rect l="l" t="t" r="r" b="b"/>
              <a:pathLst>
                <a:path w="456" h="394" extrusionOk="0">
                  <a:moveTo>
                    <a:pt x="255" y="0"/>
                  </a:moveTo>
                  <a:cubicBezTo>
                    <a:pt x="81" y="0"/>
                    <a:pt x="0" y="215"/>
                    <a:pt x="121" y="335"/>
                  </a:cubicBezTo>
                  <a:cubicBezTo>
                    <a:pt x="161" y="375"/>
                    <a:pt x="210" y="393"/>
                    <a:pt x="259" y="393"/>
                  </a:cubicBezTo>
                  <a:cubicBezTo>
                    <a:pt x="359" y="393"/>
                    <a:pt x="456" y="318"/>
                    <a:pt x="456" y="201"/>
                  </a:cubicBezTo>
                  <a:cubicBezTo>
                    <a:pt x="442" y="94"/>
                    <a:pt x="362" y="0"/>
                    <a:pt x="255" y="0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294;p53">
              <a:extLst>
                <a:ext uri="{FF2B5EF4-FFF2-40B4-BE49-F238E27FC236}">
                  <a16:creationId xmlns:a16="http://schemas.microsoft.com/office/drawing/2014/main" id="{64E534E8-833D-7865-C8F4-8CD37B50C07C}"/>
                </a:ext>
              </a:extLst>
            </p:cNvPr>
            <p:cNvSpPr/>
            <p:nvPr/>
          </p:nvSpPr>
          <p:spPr>
            <a:xfrm>
              <a:off x="3925400" y="3071725"/>
              <a:ext cx="31175" cy="31200"/>
            </a:xfrm>
            <a:custGeom>
              <a:avLst/>
              <a:gdLst/>
              <a:ahLst/>
              <a:cxnLst/>
              <a:rect l="l" t="t" r="r" b="b"/>
              <a:pathLst>
                <a:path w="1247" h="1248" extrusionOk="0">
                  <a:moveTo>
                    <a:pt x="617" y="1"/>
                  </a:moveTo>
                  <a:cubicBezTo>
                    <a:pt x="282" y="1"/>
                    <a:pt x="1" y="282"/>
                    <a:pt x="1" y="617"/>
                  </a:cubicBezTo>
                  <a:cubicBezTo>
                    <a:pt x="1" y="966"/>
                    <a:pt x="282" y="1247"/>
                    <a:pt x="617" y="1247"/>
                  </a:cubicBezTo>
                  <a:cubicBezTo>
                    <a:pt x="965" y="1247"/>
                    <a:pt x="1247" y="966"/>
                    <a:pt x="1247" y="617"/>
                  </a:cubicBezTo>
                  <a:cubicBezTo>
                    <a:pt x="1247" y="282"/>
                    <a:pt x="965" y="1"/>
                    <a:pt x="617" y="1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295;p53">
              <a:extLst>
                <a:ext uri="{FF2B5EF4-FFF2-40B4-BE49-F238E27FC236}">
                  <a16:creationId xmlns:a16="http://schemas.microsoft.com/office/drawing/2014/main" id="{E23FA4F7-7BAC-BD42-139B-E62A4658F2C1}"/>
                </a:ext>
              </a:extLst>
            </p:cNvPr>
            <p:cNvSpPr/>
            <p:nvPr/>
          </p:nvSpPr>
          <p:spPr>
            <a:xfrm>
              <a:off x="3922050" y="3195350"/>
              <a:ext cx="19450" cy="16975"/>
            </a:xfrm>
            <a:custGeom>
              <a:avLst/>
              <a:gdLst/>
              <a:ahLst/>
              <a:cxnLst/>
              <a:rect l="l" t="t" r="r" b="b"/>
              <a:pathLst>
                <a:path w="778" h="679" extrusionOk="0">
                  <a:moveTo>
                    <a:pt x="443" y="1"/>
                  </a:moveTo>
                  <a:cubicBezTo>
                    <a:pt x="148" y="1"/>
                    <a:pt x="1" y="363"/>
                    <a:pt x="202" y="577"/>
                  </a:cubicBezTo>
                  <a:cubicBezTo>
                    <a:pt x="268" y="647"/>
                    <a:pt x="351" y="679"/>
                    <a:pt x="434" y="679"/>
                  </a:cubicBezTo>
                  <a:cubicBezTo>
                    <a:pt x="603" y="679"/>
                    <a:pt x="769" y="547"/>
                    <a:pt x="778" y="349"/>
                  </a:cubicBezTo>
                  <a:cubicBezTo>
                    <a:pt x="778" y="162"/>
                    <a:pt x="630" y="1"/>
                    <a:pt x="443" y="1"/>
                  </a:cubicBezTo>
                  <a:close/>
                </a:path>
              </a:pathLst>
            </a:custGeom>
            <a:solidFill>
              <a:srgbClr val="484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296;p53">
              <a:extLst>
                <a:ext uri="{FF2B5EF4-FFF2-40B4-BE49-F238E27FC236}">
                  <a16:creationId xmlns:a16="http://schemas.microsoft.com/office/drawing/2014/main" id="{79BA663A-8157-4686-87CA-A8A0CD5284AE}"/>
                </a:ext>
              </a:extLst>
            </p:cNvPr>
            <p:cNvSpPr/>
            <p:nvPr/>
          </p:nvSpPr>
          <p:spPr>
            <a:xfrm>
              <a:off x="3962250" y="2909925"/>
              <a:ext cx="21125" cy="297175"/>
            </a:xfrm>
            <a:custGeom>
              <a:avLst/>
              <a:gdLst/>
              <a:ahLst/>
              <a:cxnLst/>
              <a:rect l="l" t="t" r="r" b="b"/>
              <a:pathLst>
                <a:path w="845" h="11887" extrusionOk="0">
                  <a:moveTo>
                    <a:pt x="430" y="0"/>
                  </a:moveTo>
                  <a:cubicBezTo>
                    <a:pt x="202" y="0"/>
                    <a:pt x="1" y="2654"/>
                    <a:pt x="1" y="5937"/>
                  </a:cubicBezTo>
                  <a:cubicBezTo>
                    <a:pt x="1" y="9220"/>
                    <a:pt x="188" y="11887"/>
                    <a:pt x="430" y="11887"/>
                  </a:cubicBezTo>
                  <a:cubicBezTo>
                    <a:pt x="657" y="11887"/>
                    <a:pt x="845" y="9220"/>
                    <a:pt x="845" y="5937"/>
                  </a:cubicBezTo>
                  <a:cubicBezTo>
                    <a:pt x="845" y="2654"/>
                    <a:pt x="657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192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ctrTitle"/>
          </p:nvPr>
        </p:nvSpPr>
        <p:spPr>
          <a:xfrm>
            <a:off x="619649" y="2247705"/>
            <a:ext cx="3048341" cy="7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STRATEGIES</a:t>
            </a:r>
            <a:endParaRPr dirty="0"/>
          </a:p>
        </p:txBody>
      </p:sp>
      <p:sp>
        <p:nvSpPr>
          <p:cNvPr id="316" name="Google Shape;316;p38"/>
          <p:cNvSpPr txBox="1">
            <a:spLocks noGrp="1"/>
          </p:cNvSpPr>
          <p:nvPr>
            <p:ph type="subTitle" idx="1"/>
          </p:nvPr>
        </p:nvSpPr>
        <p:spPr>
          <a:xfrm>
            <a:off x="505348" y="2837337"/>
            <a:ext cx="327694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GB" sz="2400" dirty="0"/>
              <a:t>Key Strategies </a:t>
            </a:r>
          </a:p>
          <a:p>
            <a:pPr marL="0" lvl="0" indent="0" algn="ctr"/>
            <a:r>
              <a:rPr lang="en-GB" sz="2400" dirty="0"/>
              <a:t>for Different Platforms</a:t>
            </a:r>
          </a:p>
        </p:txBody>
      </p:sp>
      <p:sp>
        <p:nvSpPr>
          <p:cNvPr id="317" name="Google Shape;317;p38"/>
          <p:cNvSpPr txBox="1">
            <a:spLocks noGrp="1"/>
          </p:cNvSpPr>
          <p:nvPr>
            <p:ph type="title" idx="2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2AD7D1A2-6B6B-CA2B-69CC-F79151C7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73429E20-174D-DF71-9DE0-D4A3D5263A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2625" y="283608"/>
            <a:ext cx="6440275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/>
              <a:t>Discussion</a:t>
            </a:r>
          </a:p>
        </p:txBody>
      </p:sp>
      <p:sp>
        <p:nvSpPr>
          <p:cNvPr id="417" name="Google Shape;417;p42">
            <a:extLst>
              <a:ext uri="{FF2B5EF4-FFF2-40B4-BE49-F238E27FC236}">
                <a16:creationId xmlns:a16="http://schemas.microsoft.com/office/drawing/2014/main" id="{19CB8DEA-AFAA-66F9-6B83-477A7C0F182D}"/>
              </a:ext>
            </a:extLst>
          </p:cNvPr>
          <p:cNvSpPr/>
          <p:nvPr/>
        </p:nvSpPr>
        <p:spPr>
          <a:xfrm rot="10800000">
            <a:off x="-914207" y="23961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2">
            <a:extLst>
              <a:ext uri="{FF2B5EF4-FFF2-40B4-BE49-F238E27FC236}">
                <a16:creationId xmlns:a16="http://schemas.microsoft.com/office/drawing/2014/main" id="{0045573B-B118-DABE-F4E3-F9D7A4346D4A}"/>
              </a:ext>
            </a:extLst>
          </p:cNvPr>
          <p:cNvSpPr/>
          <p:nvPr/>
        </p:nvSpPr>
        <p:spPr>
          <a:xfrm rot="10800000" flipH="1">
            <a:off x="7390568" y="1376491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2">
            <a:extLst>
              <a:ext uri="{FF2B5EF4-FFF2-40B4-BE49-F238E27FC236}">
                <a16:creationId xmlns:a16="http://schemas.microsoft.com/office/drawing/2014/main" id="{C75A4D4E-957F-3B90-7D1C-B3240C0D6207}"/>
              </a:ext>
            </a:extLst>
          </p:cNvPr>
          <p:cNvSpPr/>
          <p:nvPr/>
        </p:nvSpPr>
        <p:spPr>
          <a:xfrm flipH="1">
            <a:off x="7128418" y="1209225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2">
            <a:extLst>
              <a:ext uri="{FF2B5EF4-FFF2-40B4-BE49-F238E27FC236}">
                <a16:creationId xmlns:a16="http://schemas.microsoft.com/office/drawing/2014/main" id="{5D018453-B19B-1877-5810-0B7F73C9ED50}"/>
              </a:ext>
            </a:extLst>
          </p:cNvPr>
          <p:cNvSpPr/>
          <p:nvPr/>
        </p:nvSpPr>
        <p:spPr>
          <a:xfrm flipH="1">
            <a:off x="7278282" y="1357425"/>
            <a:ext cx="909000" cy="8991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2">
            <a:extLst>
              <a:ext uri="{FF2B5EF4-FFF2-40B4-BE49-F238E27FC236}">
                <a16:creationId xmlns:a16="http://schemas.microsoft.com/office/drawing/2014/main" id="{1BE8EECD-A4F2-4A98-1030-9B7D400D5572}"/>
              </a:ext>
            </a:extLst>
          </p:cNvPr>
          <p:cNvSpPr/>
          <p:nvPr/>
        </p:nvSpPr>
        <p:spPr>
          <a:xfrm rot="10800000" flipH="1">
            <a:off x="7390568" y="32868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2">
            <a:extLst>
              <a:ext uri="{FF2B5EF4-FFF2-40B4-BE49-F238E27FC236}">
                <a16:creationId xmlns:a16="http://schemas.microsoft.com/office/drawing/2014/main" id="{6933A31E-8572-8A2C-854C-7D6CBBDC3A89}"/>
              </a:ext>
            </a:extLst>
          </p:cNvPr>
          <p:cNvSpPr/>
          <p:nvPr/>
        </p:nvSpPr>
        <p:spPr>
          <a:xfrm flipH="1">
            <a:off x="7128418" y="31195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">
            <a:extLst>
              <a:ext uri="{FF2B5EF4-FFF2-40B4-BE49-F238E27FC236}">
                <a16:creationId xmlns:a16="http://schemas.microsoft.com/office/drawing/2014/main" id="{A41770DA-1D8A-344B-CC59-A1B4DC171B2E}"/>
              </a:ext>
            </a:extLst>
          </p:cNvPr>
          <p:cNvSpPr/>
          <p:nvPr/>
        </p:nvSpPr>
        <p:spPr>
          <a:xfrm flipH="1">
            <a:off x="7278282" y="3267750"/>
            <a:ext cx="909000" cy="89910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42">
            <a:extLst>
              <a:ext uri="{FF2B5EF4-FFF2-40B4-BE49-F238E27FC236}">
                <a16:creationId xmlns:a16="http://schemas.microsoft.com/office/drawing/2014/main" id="{EFC4233F-9BF2-592E-F362-F92EA16BA385}"/>
              </a:ext>
            </a:extLst>
          </p:cNvPr>
          <p:cNvGrpSpPr/>
          <p:nvPr/>
        </p:nvGrpSpPr>
        <p:grpSpPr>
          <a:xfrm>
            <a:off x="7547288" y="3533338"/>
            <a:ext cx="370975" cy="367925"/>
            <a:chOff x="1679325" y="831100"/>
            <a:chExt cx="370975" cy="367925"/>
          </a:xfrm>
        </p:grpSpPr>
        <p:sp>
          <p:nvSpPr>
            <p:cNvPr id="427" name="Google Shape;427;p42">
              <a:extLst>
                <a:ext uri="{FF2B5EF4-FFF2-40B4-BE49-F238E27FC236}">
                  <a16:creationId xmlns:a16="http://schemas.microsoft.com/office/drawing/2014/main" id="{C63FDCFE-C9F3-3A59-B237-ADFD316C8D83}"/>
                </a:ext>
              </a:extLst>
            </p:cNvPr>
            <p:cNvSpPr/>
            <p:nvPr/>
          </p:nvSpPr>
          <p:spPr>
            <a:xfrm>
              <a:off x="1679325" y="1050875"/>
              <a:ext cx="151225" cy="148150"/>
            </a:xfrm>
            <a:custGeom>
              <a:avLst/>
              <a:gdLst/>
              <a:ahLst/>
              <a:cxnLst/>
              <a:rect l="l" t="t" r="r" b="b"/>
              <a:pathLst>
                <a:path w="6049" h="5926" extrusionOk="0">
                  <a:moveTo>
                    <a:pt x="5448" y="1"/>
                  </a:moveTo>
                  <a:lnTo>
                    <a:pt x="4691" y="757"/>
                  </a:lnTo>
                  <a:lnTo>
                    <a:pt x="4621" y="683"/>
                  </a:lnTo>
                  <a:cubicBezTo>
                    <a:pt x="4372" y="434"/>
                    <a:pt x="4045" y="309"/>
                    <a:pt x="3718" y="309"/>
                  </a:cubicBezTo>
                  <a:cubicBezTo>
                    <a:pt x="3392" y="309"/>
                    <a:pt x="3065" y="434"/>
                    <a:pt x="2816" y="683"/>
                  </a:cubicBezTo>
                  <a:lnTo>
                    <a:pt x="495" y="3007"/>
                  </a:lnTo>
                  <a:cubicBezTo>
                    <a:pt x="0" y="3506"/>
                    <a:pt x="0" y="4310"/>
                    <a:pt x="495" y="4809"/>
                  </a:cubicBezTo>
                  <a:lnTo>
                    <a:pt x="1240" y="5554"/>
                  </a:lnTo>
                  <a:cubicBezTo>
                    <a:pt x="1490" y="5801"/>
                    <a:pt x="1815" y="5925"/>
                    <a:pt x="2141" y="5925"/>
                  </a:cubicBezTo>
                  <a:cubicBezTo>
                    <a:pt x="2467" y="5925"/>
                    <a:pt x="2792" y="5801"/>
                    <a:pt x="3042" y="5554"/>
                  </a:cubicBezTo>
                  <a:lnTo>
                    <a:pt x="5366" y="3230"/>
                  </a:lnTo>
                  <a:cubicBezTo>
                    <a:pt x="5861" y="2730"/>
                    <a:pt x="5861" y="1923"/>
                    <a:pt x="5366" y="1428"/>
                  </a:cubicBezTo>
                  <a:lnTo>
                    <a:pt x="5292" y="1354"/>
                  </a:lnTo>
                  <a:lnTo>
                    <a:pt x="6048" y="601"/>
                  </a:lnTo>
                  <a:cubicBezTo>
                    <a:pt x="5939" y="508"/>
                    <a:pt x="5838" y="414"/>
                    <a:pt x="5736" y="313"/>
                  </a:cubicBezTo>
                  <a:cubicBezTo>
                    <a:pt x="5635" y="211"/>
                    <a:pt x="5541" y="106"/>
                    <a:pt x="5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8" name="Google Shape;428;p42">
              <a:extLst>
                <a:ext uri="{FF2B5EF4-FFF2-40B4-BE49-F238E27FC236}">
                  <a16:creationId xmlns:a16="http://schemas.microsoft.com/office/drawing/2014/main" id="{4AD98819-BEF9-B915-1CFF-E3976FE93624}"/>
                </a:ext>
              </a:extLst>
            </p:cNvPr>
            <p:cNvSpPr/>
            <p:nvPr/>
          </p:nvSpPr>
          <p:spPr>
            <a:xfrm>
              <a:off x="1788025" y="831100"/>
              <a:ext cx="262275" cy="249025"/>
            </a:xfrm>
            <a:custGeom>
              <a:avLst/>
              <a:gdLst/>
              <a:ahLst/>
              <a:cxnLst/>
              <a:rect l="l" t="t" r="r" b="b"/>
              <a:pathLst>
                <a:path w="10491" h="9961" extrusionOk="0">
                  <a:moveTo>
                    <a:pt x="5227" y="2575"/>
                  </a:moveTo>
                  <a:cubicBezTo>
                    <a:pt x="5336" y="2575"/>
                    <a:pt x="5444" y="2617"/>
                    <a:pt x="5526" y="2701"/>
                  </a:cubicBezTo>
                  <a:lnTo>
                    <a:pt x="6095" y="3270"/>
                  </a:lnTo>
                  <a:cubicBezTo>
                    <a:pt x="6259" y="3434"/>
                    <a:pt x="6259" y="3703"/>
                    <a:pt x="6095" y="3866"/>
                  </a:cubicBezTo>
                  <a:lnTo>
                    <a:pt x="6095" y="3870"/>
                  </a:lnTo>
                  <a:cubicBezTo>
                    <a:pt x="6011" y="3952"/>
                    <a:pt x="5902" y="3993"/>
                    <a:pt x="5793" y="3993"/>
                  </a:cubicBezTo>
                  <a:cubicBezTo>
                    <a:pt x="5685" y="3993"/>
                    <a:pt x="5577" y="3952"/>
                    <a:pt x="5495" y="3870"/>
                  </a:cubicBezTo>
                  <a:lnTo>
                    <a:pt x="4925" y="3301"/>
                  </a:lnTo>
                  <a:cubicBezTo>
                    <a:pt x="4762" y="3133"/>
                    <a:pt x="4762" y="2864"/>
                    <a:pt x="4925" y="2701"/>
                  </a:cubicBezTo>
                  <a:cubicBezTo>
                    <a:pt x="5009" y="2617"/>
                    <a:pt x="5118" y="2575"/>
                    <a:pt x="5227" y="2575"/>
                  </a:cubicBezTo>
                  <a:close/>
                  <a:moveTo>
                    <a:pt x="4096" y="4274"/>
                  </a:moveTo>
                  <a:cubicBezTo>
                    <a:pt x="4205" y="4274"/>
                    <a:pt x="4313" y="4315"/>
                    <a:pt x="4395" y="4397"/>
                  </a:cubicBezTo>
                  <a:cubicBezTo>
                    <a:pt x="4559" y="4565"/>
                    <a:pt x="4559" y="4834"/>
                    <a:pt x="4395" y="4997"/>
                  </a:cubicBezTo>
                  <a:lnTo>
                    <a:pt x="3830" y="5567"/>
                  </a:lnTo>
                  <a:cubicBezTo>
                    <a:pt x="3747" y="5653"/>
                    <a:pt x="3636" y="5696"/>
                    <a:pt x="3525" y="5696"/>
                  </a:cubicBezTo>
                  <a:cubicBezTo>
                    <a:pt x="3415" y="5696"/>
                    <a:pt x="3305" y="5654"/>
                    <a:pt x="3221" y="5571"/>
                  </a:cubicBezTo>
                  <a:cubicBezTo>
                    <a:pt x="3054" y="5403"/>
                    <a:pt x="3057" y="5130"/>
                    <a:pt x="3229" y="4966"/>
                  </a:cubicBezTo>
                  <a:lnTo>
                    <a:pt x="3794" y="4397"/>
                  </a:lnTo>
                  <a:cubicBezTo>
                    <a:pt x="3878" y="4315"/>
                    <a:pt x="3987" y="4274"/>
                    <a:pt x="4096" y="4274"/>
                  </a:cubicBezTo>
                  <a:close/>
                  <a:moveTo>
                    <a:pt x="7498" y="4270"/>
                  </a:moveTo>
                  <a:cubicBezTo>
                    <a:pt x="7606" y="4270"/>
                    <a:pt x="7715" y="4311"/>
                    <a:pt x="7799" y="4393"/>
                  </a:cubicBezTo>
                  <a:cubicBezTo>
                    <a:pt x="7967" y="4561"/>
                    <a:pt x="7963" y="4837"/>
                    <a:pt x="7792" y="5001"/>
                  </a:cubicBezTo>
                  <a:lnTo>
                    <a:pt x="7226" y="5567"/>
                  </a:lnTo>
                  <a:cubicBezTo>
                    <a:pt x="7143" y="5654"/>
                    <a:pt x="7030" y="5698"/>
                    <a:pt x="6918" y="5698"/>
                  </a:cubicBezTo>
                  <a:cubicBezTo>
                    <a:pt x="6809" y="5698"/>
                    <a:pt x="6700" y="5657"/>
                    <a:pt x="6618" y="5575"/>
                  </a:cubicBezTo>
                  <a:cubicBezTo>
                    <a:pt x="6450" y="5407"/>
                    <a:pt x="6454" y="5130"/>
                    <a:pt x="6626" y="4966"/>
                  </a:cubicBezTo>
                  <a:lnTo>
                    <a:pt x="7191" y="4401"/>
                  </a:lnTo>
                  <a:cubicBezTo>
                    <a:pt x="7274" y="4313"/>
                    <a:pt x="7386" y="4270"/>
                    <a:pt x="7498" y="4270"/>
                  </a:cubicBezTo>
                  <a:close/>
                  <a:moveTo>
                    <a:pt x="5226" y="5971"/>
                  </a:moveTo>
                  <a:cubicBezTo>
                    <a:pt x="5335" y="5971"/>
                    <a:pt x="5444" y="6013"/>
                    <a:pt x="5526" y="6097"/>
                  </a:cubicBezTo>
                  <a:lnTo>
                    <a:pt x="6095" y="6662"/>
                  </a:lnTo>
                  <a:cubicBezTo>
                    <a:pt x="6263" y="6826"/>
                    <a:pt x="6263" y="7099"/>
                    <a:pt x="6095" y="7267"/>
                  </a:cubicBezTo>
                  <a:cubicBezTo>
                    <a:pt x="6011" y="7349"/>
                    <a:pt x="5902" y="7390"/>
                    <a:pt x="5793" y="7390"/>
                  </a:cubicBezTo>
                  <a:cubicBezTo>
                    <a:pt x="5685" y="7390"/>
                    <a:pt x="5577" y="7349"/>
                    <a:pt x="5495" y="7267"/>
                  </a:cubicBezTo>
                  <a:lnTo>
                    <a:pt x="4925" y="6698"/>
                  </a:lnTo>
                  <a:cubicBezTo>
                    <a:pt x="4762" y="6534"/>
                    <a:pt x="4758" y="6265"/>
                    <a:pt x="4925" y="6097"/>
                  </a:cubicBezTo>
                  <a:cubicBezTo>
                    <a:pt x="5007" y="6013"/>
                    <a:pt x="5116" y="5971"/>
                    <a:pt x="5226" y="5971"/>
                  </a:cubicBezTo>
                  <a:close/>
                  <a:moveTo>
                    <a:pt x="5508" y="0"/>
                  </a:moveTo>
                  <a:cubicBezTo>
                    <a:pt x="4550" y="0"/>
                    <a:pt x="3588" y="276"/>
                    <a:pt x="2745" y="840"/>
                  </a:cubicBezTo>
                  <a:cubicBezTo>
                    <a:pt x="768" y="2158"/>
                    <a:pt x="0" y="4689"/>
                    <a:pt x="909" y="6885"/>
                  </a:cubicBezTo>
                  <a:cubicBezTo>
                    <a:pt x="1690" y="8770"/>
                    <a:pt x="3526" y="9960"/>
                    <a:pt x="5506" y="9960"/>
                  </a:cubicBezTo>
                  <a:cubicBezTo>
                    <a:pt x="5827" y="9960"/>
                    <a:pt x="6152" y="9929"/>
                    <a:pt x="6477" y="9864"/>
                  </a:cubicBezTo>
                  <a:cubicBezTo>
                    <a:pt x="8809" y="9400"/>
                    <a:pt x="10486" y="7357"/>
                    <a:pt x="10490" y="4982"/>
                  </a:cubicBezTo>
                  <a:cubicBezTo>
                    <a:pt x="10486" y="3660"/>
                    <a:pt x="9964" y="2396"/>
                    <a:pt x="9032" y="1460"/>
                  </a:cubicBezTo>
                  <a:cubicBezTo>
                    <a:pt x="8068" y="497"/>
                    <a:pt x="6793" y="0"/>
                    <a:pt x="5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29" name="Google Shape;429;p42">
            <a:extLst>
              <a:ext uri="{FF2B5EF4-FFF2-40B4-BE49-F238E27FC236}">
                <a16:creationId xmlns:a16="http://schemas.microsoft.com/office/drawing/2014/main" id="{E0BDD50C-E051-8C0D-33C0-A8AB79FBA0E8}"/>
              </a:ext>
            </a:extLst>
          </p:cNvPr>
          <p:cNvGrpSpPr/>
          <p:nvPr/>
        </p:nvGrpSpPr>
        <p:grpSpPr>
          <a:xfrm>
            <a:off x="1240400" y="2674488"/>
            <a:ext cx="367950" cy="304225"/>
            <a:chOff x="1666925" y="1999525"/>
            <a:chExt cx="367950" cy="304225"/>
          </a:xfrm>
        </p:grpSpPr>
        <p:sp>
          <p:nvSpPr>
            <p:cNvPr id="430" name="Google Shape;430;p42">
              <a:extLst>
                <a:ext uri="{FF2B5EF4-FFF2-40B4-BE49-F238E27FC236}">
                  <a16:creationId xmlns:a16="http://schemas.microsoft.com/office/drawing/2014/main" id="{F9D80CEC-1B4A-6FD0-070D-C3F56CD880AA}"/>
                </a:ext>
              </a:extLst>
            </p:cNvPr>
            <p:cNvSpPr/>
            <p:nvPr/>
          </p:nvSpPr>
          <p:spPr>
            <a:xfrm>
              <a:off x="1974700" y="2126875"/>
              <a:ext cx="60075" cy="42525"/>
            </a:xfrm>
            <a:custGeom>
              <a:avLst/>
              <a:gdLst/>
              <a:ahLst/>
              <a:cxnLst/>
              <a:rect l="l" t="t" r="r" b="b"/>
              <a:pathLst>
                <a:path w="2403" h="1701" extrusionOk="0">
                  <a:moveTo>
                    <a:pt x="1" y="0"/>
                  </a:moveTo>
                  <a:lnTo>
                    <a:pt x="1" y="1276"/>
                  </a:lnTo>
                  <a:cubicBezTo>
                    <a:pt x="1" y="1509"/>
                    <a:pt x="188" y="1701"/>
                    <a:pt x="422" y="1701"/>
                  </a:cubicBezTo>
                  <a:lnTo>
                    <a:pt x="2403" y="1701"/>
                  </a:lnTo>
                  <a:lnTo>
                    <a:pt x="2403" y="425"/>
                  </a:lnTo>
                  <a:cubicBezTo>
                    <a:pt x="2403" y="191"/>
                    <a:pt x="2216" y="0"/>
                    <a:pt x="1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1" name="Google Shape;431;p42">
              <a:extLst>
                <a:ext uri="{FF2B5EF4-FFF2-40B4-BE49-F238E27FC236}">
                  <a16:creationId xmlns:a16="http://schemas.microsoft.com/office/drawing/2014/main" id="{4BBB5588-DDCE-126C-40E7-CB0B6DD21448}"/>
                </a:ext>
              </a:extLst>
            </p:cNvPr>
            <p:cNvSpPr/>
            <p:nvPr/>
          </p:nvSpPr>
          <p:spPr>
            <a:xfrm>
              <a:off x="1666925" y="2126875"/>
              <a:ext cx="367950" cy="176875"/>
            </a:xfrm>
            <a:custGeom>
              <a:avLst/>
              <a:gdLst/>
              <a:ahLst/>
              <a:cxnLst/>
              <a:rect l="l" t="t" r="r" b="b"/>
              <a:pathLst>
                <a:path w="14718" h="7075" extrusionOk="0">
                  <a:moveTo>
                    <a:pt x="3257" y="0"/>
                  </a:moveTo>
                  <a:lnTo>
                    <a:pt x="3257" y="1276"/>
                  </a:lnTo>
                  <a:cubicBezTo>
                    <a:pt x="3257" y="1977"/>
                    <a:pt x="2688" y="2547"/>
                    <a:pt x="1982" y="2547"/>
                  </a:cubicBezTo>
                  <a:lnTo>
                    <a:pt x="1" y="2547"/>
                  </a:lnTo>
                  <a:lnTo>
                    <a:pt x="1" y="4820"/>
                  </a:lnTo>
                  <a:cubicBezTo>
                    <a:pt x="5" y="6064"/>
                    <a:pt x="1015" y="7074"/>
                    <a:pt x="2259" y="7074"/>
                  </a:cubicBezTo>
                  <a:lnTo>
                    <a:pt x="3963" y="7074"/>
                  </a:lnTo>
                  <a:cubicBezTo>
                    <a:pt x="3966" y="7074"/>
                    <a:pt x="3970" y="7074"/>
                    <a:pt x="3973" y="7074"/>
                  </a:cubicBezTo>
                  <a:cubicBezTo>
                    <a:pt x="4827" y="7074"/>
                    <a:pt x="5602" y="6591"/>
                    <a:pt x="5983" y="5826"/>
                  </a:cubicBezTo>
                  <a:lnTo>
                    <a:pt x="6100" y="5588"/>
                  </a:lnTo>
                  <a:cubicBezTo>
                    <a:pt x="6359" y="5070"/>
                    <a:pt x="6859" y="4810"/>
                    <a:pt x="7359" y="4810"/>
                  </a:cubicBezTo>
                  <a:cubicBezTo>
                    <a:pt x="7859" y="4810"/>
                    <a:pt x="8360" y="5070"/>
                    <a:pt x="8619" y="5588"/>
                  </a:cubicBezTo>
                  <a:lnTo>
                    <a:pt x="8740" y="5826"/>
                  </a:lnTo>
                  <a:cubicBezTo>
                    <a:pt x="9117" y="6591"/>
                    <a:pt x="9896" y="7074"/>
                    <a:pt x="10746" y="7074"/>
                  </a:cubicBezTo>
                  <a:cubicBezTo>
                    <a:pt x="10749" y="7074"/>
                    <a:pt x="10752" y="7074"/>
                    <a:pt x="10756" y="7074"/>
                  </a:cubicBezTo>
                  <a:lnTo>
                    <a:pt x="12460" y="7074"/>
                  </a:lnTo>
                  <a:cubicBezTo>
                    <a:pt x="13708" y="7074"/>
                    <a:pt x="14714" y="6064"/>
                    <a:pt x="14718" y="4820"/>
                  </a:cubicBezTo>
                  <a:lnTo>
                    <a:pt x="14718" y="2547"/>
                  </a:lnTo>
                  <a:lnTo>
                    <a:pt x="12737" y="2547"/>
                  </a:lnTo>
                  <a:cubicBezTo>
                    <a:pt x="12031" y="2547"/>
                    <a:pt x="11462" y="1977"/>
                    <a:pt x="11462" y="1276"/>
                  </a:cubicBezTo>
                  <a:lnTo>
                    <a:pt x="11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2" name="Google Shape;432;p42">
              <a:extLst>
                <a:ext uri="{FF2B5EF4-FFF2-40B4-BE49-F238E27FC236}">
                  <a16:creationId xmlns:a16="http://schemas.microsoft.com/office/drawing/2014/main" id="{6E119B09-1898-840F-D906-2D54BEDBDFBD}"/>
                </a:ext>
              </a:extLst>
            </p:cNvPr>
            <p:cNvSpPr/>
            <p:nvPr/>
          </p:nvSpPr>
          <p:spPr>
            <a:xfrm>
              <a:off x="1666925" y="2126875"/>
              <a:ext cx="60175" cy="42525"/>
            </a:xfrm>
            <a:custGeom>
              <a:avLst/>
              <a:gdLst/>
              <a:ahLst/>
              <a:cxnLst/>
              <a:rect l="l" t="t" r="r" b="b"/>
              <a:pathLst>
                <a:path w="2407" h="1701" extrusionOk="0">
                  <a:moveTo>
                    <a:pt x="426" y="0"/>
                  </a:moveTo>
                  <a:cubicBezTo>
                    <a:pt x="192" y="0"/>
                    <a:pt x="1" y="191"/>
                    <a:pt x="1" y="425"/>
                  </a:cubicBezTo>
                  <a:lnTo>
                    <a:pt x="1" y="1701"/>
                  </a:lnTo>
                  <a:lnTo>
                    <a:pt x="1982" y="1701"/>
                  </a:lnTo>
                  <a:cubicBezTo>
                    <a:pt x="2216" y="1701"/>
                    <a:pt x="2407" y="1509"/>
                    <a:pt x="2407" y="1276"/>
                  </a:cubicBezTo>
                  <a:lnTo>
                    <a:pt x="2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3" name="Google Shape;433;p42">
              <a:extLst>
                <a:ext uri="{FF2B5EF4-FFF2-40B4-BE49-F238E27FC236}">
                  <a16:creationId xmlns:a16="http://schemas.microsoft.com/office/drawing/2014/main" id="{F890A5FF-2D7C-D6F3-0AFC-B85F2E331A19}"/>
                </a:ext>
              </a:extLst>
            </p:cNvPr>
            <p:cNvSpPr/>
            <p:nvPr/>
          </p:nvSpPr>
          <p:spPr>
            <a:xfrm>
              <a:off x="1882675" y="1999525"/>
              <a:ext cx="129600" cy="106225"/>
            </a:xfrm>
            <a:custGeom>
              <a:avLst/>
              <a:gdLst/>
              <a:ahLst/>
              <a:cxnLst/>
              <a:rect l="l" t="t" r="r" b="b"/>
              <a:pathLst>
                <a:path w="5184" h="4249" extrusionOk="0">
                  <a:moveTo>
                    <a:pt x="1190" y="0"/>
                  </a:moveTo>
                  <a:cubicBezTo>
                    <a:pt x="1058" y="0"/>
                    <a:pt x="925" y="22"/>
                    <a:pt x="796" y="68"/>
                  </a:cubicBezTo>
                  <a:cubicBezTo>
                    <a:pt x="320" y="235"/>
                    <a:pt x="1" y="688"/>
                    <a:pt x="5" y="1191"/>
                  </a:cubicBezTo>
                  <a:lnTo>
                    <a:pt x="5" y="1557"/>
                  </a:lnTo>
                  <a:cubicBezTo>
                    <a:pt x="1" y="1791"/>
                    <a:pt x="192" y="1982"/>
                    <a:pt x="426" y="1982"/>
                  </a:cubicBezTo>
                  <a:cubicBezTo>
                    <a:pt x="664" y="1982"/>
                    <a:pt x="851" y="1791"/>
                    <a:pt x="851" y="1557"/>
                  </a:cubicBezTo>
                  <a:lnTo>
                    <a:pt x="851" y="1191"/>
                  </a:lnTo>
                  <a:cubicBezTo>
                    <a:pt x="851" y="984"/>
                    <a:pt x="1020" y="851"/>
                    <a:pt x="1195" y="851"/>
                  </a:cubicBezTo>
                  <a:cubicBezTo>
                    <a:pt x="1290" y="851"/>
                    <a:pt x="1387" y="891"/>
                    <a:pt x="1459" y="980"/>
                  </a:cubicBezTo>
                  <a:lnTo>
                    <a:pt x="4091" y="4248"/>
                  </a:lnTo>
                  <a:lnTo>
                    <a:pt x="5183" y="4248"/>
                  </a:lnTo>
                  <a:lnTo>
                    <a:pt x="2118" y="446"/>
                  </a:lnTo>
                  <a:cubicBezTo>
                    <a:pt x="1888" y="159"/>
                    <a:pt x="1544" y="0"/>
                    <a:pt x="1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4" name="Google Shape;434;p42">
              <a:extLst>
                <a:ext uri="{FF2B5EF4-FFF2-40B4-BE49-F238E27FC236}">
                  <a16:creationId xmlns:a16="http://schemas.microsoft.com/office/drawing/2014/main" id="{ABD6ADDF-147A-4AA5-1B31-864F9102EC09}"/>
                </a:ext>
              </a:extLst>
            </p:cNvPr>
            <p:cNvSpPr/>
            <p:nvPr/>
          </p:nvSpPr>
          <p:spPr>
            <a:xfrm>
              <a:off x="1689650" y="1999550"/>
              <a:ext cx="129500" cy="106200"/>
            </a:xfrm>
            <a:custGeom>
              <a:avLst/>
              <a:gdLst/>
              <a:ahLst/>
              <a:cxnLst/>
              <a:rect l="l" t="t" r="r" b="b"/>
              <a:pathLst>
                <a:path w="5180" h="4248" extrusionOk="0">
                  <a:moveTo>
                    <a:pt x="3985" y="1"/>
                  </a:moveTo>
                  <a:cubicBezTo>
                    <a:pt x="3633" y="1"/>
                    <a:pt x="3291" y="159"/>
                    <a:pt x="3062" y="445"/>
                  </a:cubicBezTo>
                  <a:lnTo>
                    <a:pt x="0" y="4247"/>
                  </a:lnTo>
                  <a:lnTo>
                    <a:pt x="1088" y="4247"/>
                  </a:lnTo>
                  <a:lnTo>
                    <a:pt x="3721" y="979"/>
                  </a:lnTo>
                  <a:cubicBezTo>
                    <a:pt x="3792" y="890"/>
                    <a:pt x="3889" y="850"/>
                    <a:pt x="3985" y="850"/>
                  </a:cubicBezTo>
                  <a:cubicBezTo>
                    <a:pt x="4160" y="850"/>
                    <a:pt x="4329" y="983"/>
                    <a:pt x="4329" y="1190"/>
                  </a:cubicBezTo>
                  <a:lnTo>
                    <a:pt x="4329" y="1556"/>
                  </a:lnTo>
                  <a:cubicBezTo>
                    <a:pt x="4329" y="1790"/>
                    <a:pt x="4516" y="1981"/>
                    <a:pt x="4754" y="1981"/>
                  </a:cubicBezTo>
                  <a:cubicBezTo>
                    <a:pt x="4988" y="1981"/>
                    <a:pt x="5179" y="1790"/>
                    <a:pt x="5179" y="1556"/>
                  </a:cubicBezTo>
                  <a:lnTo>
                    <a:pt x="5179" y="1190"/>
                  </a:lnTo>
                  <a:cubicBezTo>
                    <a:pt x="5179" y="687"/>
                    <a:pt x="4859" y="238"/>
                    <a:pt x="4384" y="71"/>
                  </a:cubicBezTo>
                  <a:cubicBezTo>
                    <a:pt x="4253" y="24"/>
                    <a:pt x="4118" y="1"/>
                    <a:pt x="3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35" name="Google Shape;435;p42">
            <a:extLst>
              <a:ext uri="{FF2B5EF4-FFF2-40B4-BE49-F238E27FC236}">
                <a16:creationId xmlns:a16="http://schemas.microsoft.com/office/drawing/2014/main" id="{9E5CD428-AC28-7E4F-6300-A77CCC2503B1}"/>
              </a:ext>
            </a:extLst>
          </p:cNvPr>
          <p:cNvGrpSpPr/>
          <p:nvPr/>
        </p:nvGrpSpPr>
        <p:grpSpPr>
          <a:xfrm>
            <a:off x="7588000" y="1623013"/>
            <a:ext cx="289550" cy="367900"/>
            <a:chOff x="1105600" y="2545250"/>
            <a:chExt cx="289550" cy="367900"/>
          </a:xfrm>
        </p:grpSpPr>
        <p:sp>
          <p:nvSpPr>
            <p:cNvPr id="436" name="Google Shape;436;p42">
              <a:extLst>
                <a:ext uri="{FF2B5EF4-FFF2-40B4-BE49-F238E27FC236}">
                  <a16:creationId xmlns:a16="http://schemas.microsoft.com/office/drawing/2014/main" id="{217F4323-2A35-7584-882E-AF206A05DDB2}"/>
                </a:ext>
              </a:extLst>
            </p:cNvPr>
            <p:cNvSpPr/>
            <p:nvPr/>
          </p:nvSpPr>
          <p:spPr>
            <a:xfrm>
              <a:off x="1319475" y="2545250"/>
              <a:ext cx="51025" cy="48025"/>
            </a:xfrm>
            <a:custGeom>
              <a:avLst/>
              <a:gdLst/>
              <a:ahLst/>
              <a:cxnLst/>
              <a:rect l="l" t="t" r="r" b="b"/>
              <a:pathLst>
                <a:path w="2041" h="1921" extrusionOk="0">
                  <a:moveTo>
                    <a:pt x="648" y="1"/>
                  </a:moveTo>
                  <a:cubicBezTo>
                    <a:pt x="425" y="1"/>
                    <a:pt x="202" y="59"/>
                    <a:pt x="1" y="178"/>
                  </a:cubicBezTo>
                  <a:cubicBezTo>
                    <a:pt x="204" y="279"/>
                    <a:pt x="387" y="412"/>
                    <a:pt x="547" y="572"/>
                  </a:cubicBezTo>
                  <a:lnTo>
                    <a:pt x="1350" y="1375"/>
                  </a:lnTo>
                  <a:cubicBezTo>
                    <a:pt x="1510" y="1535"/>
                    <a:pt x="1642" y="1718"/>
                    <a:pt x="1744" y="1921"/>
                  </a:cubicBezTo>
                  <a:cubicBezTo>
                    <a:pt x="2040" y="1422"/>
                    <a:pt x="1958" y="782"/>
                    <a:pt x="1549" y="373"/>
                  </a:cubicBezTo>
                  <a:cubicBezTo>
                    <a:pt x="1304" y="128"/>
                    <a:pt x="978" y="1"/>
                    <a:pt x="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7" name="Google Shape;437;p42">
              <a:extLst>
                <a:ext uri="{FF2B5EF4-FFF2-40B4-BE49-F238E27FC236}">
                  <a16:creationId xmlns:a16="http://schemas.microsoft.com/office/drawing/2014/main" id="{3F4B2CD5-7C37-23C5-FDDB-590F3217EDE8}"/>
                </a:ext>
              </a:extLst>
            </p:cNvPr>
            <p:cNvSpPr/>
            <p:nvPr/>
          </p:nvSpPr>
          <p:spPr>
            <a:xfrm>
              <a:off x="1191575" y="2565250"/>
              <a:ext cx="158925" cy="153225"/>
            </a:xfrm>
            <a:custGeom>
              <a:avLst/>
              <a:gdLst/>
              <a:ahLst/>
              <a:cxnLst/>
              <a:rect l="l" t="t" r="r" b="b"/>
              <a:pathLst>
                <a:path w="6357" h="6129" extrusionOk="0">
                  <a:moveTo>
                    <a:pt x="4157" y="1"/>
                  </a:moveTo>
                  <a:cubicBezTo>
                    <a:pt x="3832" y="1"/>
                    <a:pt x="3506" y="125"/>
                    <a:pt x="3257" y="372"/>
                  </a:cubicBezTo>
                  <a:lnTo>
                    <a:pt x="1256" y="2373"/>
                  </a:lnTo>
                  <a:cubicBezTo>
                    <a:pt x="921" y="2708"/>
                    <a:pt x="800" y="3199"/>
                    <a:pt x="940" y="3652"/>
                  </a:cubicBezTo>
                  <a:lnTo>
                    <a:pt x="531" y="4003"/>
                  </a:lnTo>
                  <a:cubicBezTo>
                    <a:pt x="145" y="4326"/>
                    <a:pt x="0" y="4861"/>
                    <a:pt x="176" y="5336"/>
                  </a:cubicBezTo>
                  <a:cubicBezTo>
                    <a:pt x="351" y="5812"/>
                    <a:pt x="804" y="6128"/>
                    <a:pt x="1311" y="6128"/>
                  </a:cubicBezTo>
                  <a:lnTo>
                    <a:pt x="1361" y="6128"/>
                  </a:lnTo>
                  <a:cubicBezTo>
                    <a:pt x="1697" y="6112"/>
                    <a:pt x="2013" y="5960"/>
                    <a:pt x="2231" y="5703"/>
                  </a:cubicBezTo>
                  <a:lnTo>
                    <a:pt x="2578" y="5290"/>
                  </a:lnTo>
                  <a:cubicBezTo>
                    <a:pt x="2703" y="5330"/>
                    <a:pt x="2832" y="5349"/>
                    <a:pt x="2960" y="5349"/>
                  </a:cubicBezTo>
                  <a:cubicBezTo>
                    <a:pt x="3293" y="5349"/>
                    <a:pt x="3619" y="5217"/>
                    <a:pt x="3861" y="4978"/>
                  </a:cubicBezTo>
                  <a:lnTo>
                    <a:pt x="5858" y="2977"/>
                  </a:lnTo>
                  <a:cubicBezTo>
                    <a:pt x="6357" y="2478"/>
                    <a:pt x="6357" y="1671"/>
                    <a:pt x="5858" y="1176"/>
                  </a:cubicBezTo>
                  <a:lnTo>
                    <a:pt x="5058" y="372"/>
                  </a:lnTo>
                  <a:cubicBezTo>
                    <a:pt x="4809" y="125"/>
                    <a:pt x="4483" y="1"/>
                    <a:pt x="4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8" name="Google Shape;438;p42">
              <a:extLst>
                <a:ext uri="{FF2B5EF4-FFF2-40B4-BE49-F238E27FC236}">
                  <a16:creationId xmlns:a16="http://schemas.microsoft.com/office/drawing/2014/main" id="{10062CEE-5F93-6E19-4545-71B9D190F9F7}"/>
                </a:ext>
              </a:extLst>
            </p:cNvPr>
            <p:cNvSpPr/>
            <p:nvPr/>
          </p:nvSpPr>
          <p:spPr>
            <a:xfrm>
              <a:off x="1304950" y="2646875"/>
              <a:ext cx="83875" cy="175800"/>
            </a:xfrm>
            <a:custGeom>
              <a:avLst/>
              <a:gdLst/>
              <a:ahLst/>
              <a:cxnLst/>
              <a:rect l="l" t="t" r="r" b="b"/>
              <a:pathLst>
                <a:path w="3355" h="7032" extrusionOk="0">
                  <a:moveTo>
                    <a:pt x="2184" y="1"/>
                  </a:moveTo>
                  <a:cubicBezTo>
                    <a:pt x="2106" y="110"/>
                    <a:pt x="2025" y="215"/>
                    <a:pt x="1931" y="309"/>
                  </a:cubicBezTo>
                  <a:lnTo>
                    <a:pt x="184" y="2056"/>
                  </a:lnTo>
                  <a:cubicBezTo>
                    <a:pt x="695" y="2918"/>
                    <a:pt x="621" y="4002"/>
                    <a:pt x="1" y="4786"/>
                  </a:cubicBezTo>
                  <a:cubicBezTo>
                    <a:pt x="79" y="4832"/>
                    <a:pt x="157" y="4883"/>
                    <a:pt x="235" y="4934"/>
                  </a:cubicBezTo>
                  <a:cubicBezTo>
                    <a:pt x="862" y="5355"/>
                    <a:pt x="1346" y="5955"/>
                    <a:pt x="1627" y="6661"/>
                  </a:cubicBezTo>
                  <a:lnTo>
                    <a:pt x="1775" y="7032"/>
                  </a:lnTo>
                  <a:cubicBezTo>
                    <a:pt x="2785" y="6049"/>
                    <a:pt x="3350" y="4700"/>
                    <a:pt x="3350" y="3292"/>
                  </a:cubicBezTo>
                  <a:cubicBezTo>
                    <a:pt x="3354" y="2465"/>
                    <a:pt x="3155" y="1646"/>
                    <a:pt x="2777" y="909"/>
                  </a:cubicBezTo>
                  <a:cubicBezTo>
                    <a:pt x="2613" y="586"/>
                    <a:pt x="2411" y="282"/>
                    <a:pt x="2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9" name="Google Shape;439;p42">
              <a:extLst>
                <a:ext uri="{FF2B5EF4-FFF2-40B4-BE49-F238E27FC236}">
                  <a16:creationId xmlns:a16="http://schemas.microsoft.com/office/drawing/2014/main" id="{BB2646A7-9393-0DAC-07A0-2ABDB631D9B5}"/>
                </a:ext>
              </a:extLst>
            </p:cNvPr>
            <p:cNvSpPr/>
            <p:nvPr/>
          </p:nvSpPr>
          <p:spPr>
            <a:xfrm>
              <a:off x="1105600" y="2746800"/>
              <a:ext cx="126450" cy="77925"/>
            </a:xfrm>
            <a:custGeom>
              <a:avLst/>
              <a:gdLst/>
              <a:ahLst/>
              <a:cxnLst/>
              <a:rect l="l" t="t" r="r" b="b"/>
              <a:pathLst>
                <a:path w="5058" h="3117" extrusionOk="0">
                  <a:moveTo>
                    <a:pt x="1275" y="1"/>
                  </a:moveTo>
                  <a:cubicBezTo>
                    <a:pt x="573" y="1"/>
                    <a:pt x="4" y="570"/>
                    <a:pt x="4" y="1276"/>
                  </a:cubicBezTo>
                  <a:lnTo>
                    <a:pt x="4" y="1841"/>
                  </a:lnTo>
                  <a:cubicBezTo>
                    <a:pt x="0" y="2543"/>
                    <a:pt x="573" y="3113"/>
                    <a:pt x="1275" y="3117"/>
                  </a:cubicBezTo>
                  <a:lnTo>
                    <a:pt x="2398" y="3117"/>
                  </a:lnTo>
                  <a:lnTo>
                    <a:pt x="2578" y="2664"/>
                  </a:lnTo>
                  <a:cubicBezTo>
                    <a:pt x="3014" y="1572"/>
                    <a:pt x="3927" y="750"/>
                    <a:pt x="5058" y="430"/>
                  </a:cubicBezTo>
                  <a:cubicBezTo>
                    <a:pt x="4816" y="157"/>
                    <a:pt x="4469" y="1"/>
                    <a:pt x="4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0" name="Google Shape;440;p42">
              <a:extLst>
                <a:ext uri="{FF2B5EF4-FFF2-40B4-BE49-F238E27FC236}">
                  <a16:creationId xmlns:a16="http://schemas.microsoft.com/office/drawing/2014/main" id="{4A096938-1593-23CA-88EA-52304926E27E}"/>
                </a:ext>
              </a:extLst>
            </p:cNvPr>
            <p:cNvSpPr/>
            <p:nvPr/>
          </p:nvSpPr>
          <p:spPr>
            <a:xfrm>
              <a:off x="1119225" y="2775175"/>
              <a:ext cx="275925" cy="137975"/>
            </a:xfrm>
            <a:custGeom>
              <a:avLst/>
              <a:gdLst/>
              <a:ahLst/>
              <a:cxnLst/>
              <a:rect l="l" t="t" r="r" b="b"/>
              <a:pathLst>
                <a:path w="11037" h="5519" extrusionOk="0">
                  <a:moveTo>
                    <a:pt x="6108" y="1697"/>
                  </a:moveTo>
                  <a:cubicBezTo>
                    <a:pt x="6342" y="1697"/>
                    <a:pt x="6533" y="1888"/>
                    <a:pt x="6533" y="2122"/>
                  </a:cubicBezTo>
                  <a:cubicBezTo>
                    <a:pt x="6533" y="2356"/>
                    <a:pt x="6342" y="2547"/>
                    <a:pt x="6108" y="2547"/>
                  </a:cubicBezTo>
                  <a:lnTo>
                    <a:pt x="4977" y="2547"/>
                  </a:lnTo>
                  <a:cubicBezTo>
                    <a:pt x="4743" y="2547"/>
                    <a:pt x="4552" y="2356"/>
                    <a:pt x="4552" y="2122"/>
                  </a:cubicBezTo>
                  <a:cubicBezTo>
                    <a:pt x="4552" y="1888"/>
                    <a:pt x="4743" y="1697"/>
                    <a:pt x="4977" y="1697"/>
                  </a:cubicBezTo>
                  <a:close/>
                  <a:moveTo>
                    <a:pt x="5542" y="1"/>
                  </a:moveTo>
                  <a:cubicBezTo>
                    <a:pt x="4345" y="1"/>
                    <a:pt x="3265" y="730"/>
                    <a:pt x="2820" y="1841"/>
                  </a:cubicBezTo>
                  <a:lnTo>
                    <a:pt x="2427" y="2828"/>
                  </a:lnTo>
                  <a:lnTo>
                    <a:pt x="1370" y="2828"/>
                  </a:lnTo>
                  <a:cubicBezTo>
                    <a:pt x="1363" y="2828"/>
                    <a:pt x="1355" y="2828"/>
                    <a:pt x="1348" y="2828"/>
                  </a:cubicBezTo>
                  <a:cubicBezTo>
                    <a:pt x="605" y="2828"/>
                    <a:pt x="1" y="3428"/>
                    <a:pt x="1" y="4173"/>
                  </a:cubicBezTo>
                  <a:cubicBezTo>
                    <a:pt x="1" y="4919"/>
                    <a:pt x="605" y="5519"/>
                    <a:pt x="1348" y="5519"/>
                  </a:cubicBezTo>
                  <a:cubicBezTo>
                    <a:pt x="1355" y="5519"/>
                    <a:pt x="1363" y="5519"/>
                    <a:pt x="1370" y="5518"/>
                  </a:cubicBezTo>
                  <a:lnTo>
                    <a:pt x="9719" y="5518"/>
                  </a:lnTo>
                  <a:cubicBezTo>
                    <a:pt x="10448" y="5503"/>
                    <a:pt x="11037" y="4906"/>
                    <a:pt x="11037" y="4173"/>
                  </a:cubicBezTo>
                  <a:cubicBezTo>
                    <a:pt x="11037" y="3440"/>
                    <a:pt x="10448" y="2843"/>
                    <a:pt x="9719" y="2828"/>
                  </a:cubicBezTo>
                  <a:lnTo>
                    <a:pt x="8662" y="2828"/>
                  </a:lnTo>
                  <a:lnTo>
                    <a:pt x="8264" y="1841"/>
                  </a:lnTo>
                  <a:cubicBezTo>
                    <a:pt x="7820" y="730"/>
                    <a:pt x="6743" y="1"/>
                    <a:pt x="5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B5350CF-4AD6-041A-B5AA-F34211B11227}"/>
              </a:ext>
            </a:extLst>
          </p:cNvPr>
          <p:cNvSpPr txBox="1"/>
          <p:nvPr/>
        </p:nvSpPr>
        <p:spPr>
          <a:xfrm>
            <a:off x="426196" y="1826420"/>
            <a:ext cx="82541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How do you go about planning a communication </a:t>
            </a:r>
          </a:p>
          <a:p>
            <a:r>
              <a:rPr lang="en-GB" sz="2800" dirty="0"/>
              <a:t>   piece for your research?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 you have any preferred set of strategies?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How do you measure the impact of </a:t>
            </a:r>
          </a:p>
          <a:p>
            <a:r>
              <a:rPr lang="en-GB" sz="2800" dirty="0"/>
              <a:t>   your communication?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43677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/>
          <p:nvPr/>
        </p:nvSpPr>
        <p:spPr>
          <a:xfrm>
            <a:off x="3164700" y="1304600"/>
            <a:ext cx="6691200" cy="669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9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RPRM IN BRIEF</a:t>
            </a:r>
            <a:endParaRPr sz="3600" dirty="0"/>
          </a:p>
        </p:txBody>
      </p:sp>
      <p:sp>
        <p:nvSpPr>
          <p:cNvPr id="324" name="Google Shape;324;p39"/>
          <p:cNvSpPr txBox="1">
            <a:spLocks noGrp="1"/>
          </p:cNvSpPr>
          <p:nvPr>
            <p:ph type="subTitle" idx="1"/>
          </p:nvPr>
        </p:nvSpPr>
        <p:spPr>
          <a:xfrm flipH="1">
            <a:off x="4562400" y="1924050"/>
            <a:ext cx="3895800" cy="24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endParaRPr sz="1800" dirty="0"/>
          </a:p>
        </p:txBody>
      </p:sp>
      <p:grpSp>
        <p:nvGrpSpPr>
          <p:cNvPr id="325" name="Google Shape;325;p39"/>
          <p:cNvGrpSpPr/>
          <p:nvPr/>
        </p:nvGrpSpPr>
        <p:grpSpPr>
          <a:xfrm>
            <a:off x="307951" y="1677128"/>
            <a:ext cx="2427289" cy="2921150"/>
            <a:chOff x="-1056625" y="2573725"/>
            <a:chExt cx="917100" cy="1187025"/>
          </a:xfrm>
        </p:grpSpPr>
        <p:sp>
          <p:nvSpPr>
            <p:cNvPr id="326" name="Google Shape;326;p39"/>
            <p:cNvSpPr/>
            <p:nvPr/>
          </p:nvSpPr>
          <p:spPr>
            <a:xfrm>
              <a:off x="-368950" y="3484925"/>
              <a:ext cx="179450" cy="231375"/>
            </a:xfrm>
            <a:custGeom>
              <a:avLst/>
              <a:gdLst/>
              <a:ahLst/>
              <a:cxnLst/>
              <a:rect l="l" t="t" r="r" b="b"/>
              <a:pathLst>
                <a:path w="7178" h="9255" extrusionOk="0">
                  <a:moveTo>
                    <a:pt x="7178" y="1"/>
                  </a:moveTo>
                  <a:cubicBezTo>
                    <a:pt x="4960" y="1567"/>
                    <a:pt x="2544" y="2842"/>
                    <a:pt x="0" y="3799"/>
                  </a:cubicBezTo>
                  <a:lnTo>
                    <a:pt x="0" y="9254"/>
                  </a:lnTo>
                  <a:lnTo>
                    <a:pt x="7178" y="9254"/>
                  </a:lnTo>
                  <a:lnTo>
                    <a:pt x="717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9"/>
            <p:cNvSpPr/>
            <p:nvPr/>
          </p:nvSpPr>
          <p:spPr>
            <a:xfrm>
              <a:off x="-368950" y="3431250"/>
              <a:ext cx="179450" cy="148650"/>
            </a:xfrm>
            <a:custGeom>
              <a:avLst/>
              <a:gdLst/>
              <a:ahLst/>
              <a:cxnLst/>
              <a:rect l="l" t="t" r="r" b="b"/>
              <a:pathLst>
                <a:path w="7178" h="5946" extrusionOk="0">
                  <a:moveTo>
                    <a:pt x="0" y="1"/>
                  </a:moveTo>
                  <a:lnTo>
                    <a:pt x="0" y="5946"/>
                  </a:lnTo>
                  <a:cubicBezTo>
                    <a:pt x="2544" y="4989"/>
                    <a:pt x="4960" y="3714"/>
                    <a:pt x="7178" y="2148"/>
                  </a:cubicBezTo>
                  <a:lnTo>
                    <a:pt x="7178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9"/>
            <p:cNvSpPr/>
            <p:nvPr/>
          </p:nvSpPr>
          <p:spPr>
            <a:xfrm>
              <a:off x="-522725" y="3579875"/>
              <a:ext cx="153975" cy="134125"/>
            </a:xfrm>
            <a:custGeom>
              <a:avLst/>
              <a:gdLst/>
              <a:ahLst/>
              <a:cxnLst/>
              <a:rect l="l" t="t" r="r" b="b"/>
              <a:pathLst>
                <a:path w="6159" h="5365" extrusionOk="0">
                  <a:moveTo>
                    <a:pt x="6158" y="1"/>
                  </a:moveTo>
                  <a:cubicBezTo>
                    <a:pt x="5754" y="149"/>
                    <a:pt x="5351" y="298"/>
                    <a:pt x="4947" y="433"/>
                  </a:cubicBezTo>
                  <a:cubicBezTo>
                    <a:pt x="4068" y="2998"/>
                    <a:pt x="2559" y="5364"/>
                    <a:pt x="1" y="5364"/>
                  </a:cubicBezTo>
                  <a:lnTo>
                    <a:pt x="6158" y="5364"/>
                  </a:lnTo>
                  <a:lnTo>
                    <a:pt x="615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9"/>
            <p:cNvSpPr/>
            <p:nvPr/>
          </p:nvSpPr>
          <p:spPr>
            <a:xfrm>
              <a:off x="-399075" y="3431250"/>
              <a:ext cx="30150" cy="159450"/>
            </a:xfrm>
            <a:custGeom>
              <a:avLst/>
              <a:gdLst/>
              <a:ahLst/>
              <a:cxnLst/>
              <a:rect l="l" t="t" r="r" b="b"/>
              <a:pathLst>
                <a:path w="1206" h="6378" extrusionOk="0">
                  <a:moveTo>
                    <a:pt x="1205" y="1"/>
                  </a:moveTo>
                  <a:cubicBezTo>
                    <a:pt x="1205" y="1"/>
                    <a:pt x="1042" y="3331"/>
                    <a:pt x="1" y="6378"/>
                  </a:cubicBezTo>
                  <a:cubicBezTo>
                    <a:pt x="405" y="6243"/>
                    <a:pt x="808" y="6094"/>
                    <a:pt x="1205" y="5946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9"/>
            <p:cNvSpPr/>
            <p:nvPr/>
          </p:nvSpPr>
          <p:spPr>
            <a:xfrm>
              <a:off x="-785950" y="3335425"/>
              <a:ext cx="232250" cy="103825"/>
            </a:xfrm>
            <a:custGeom>
              <a:avLst/>
              <a:gdLst/>
              <a:ahLst/>
              <a:cxnLst/>
              <a:rect l="l" t="t" r="r" b="b"/>
              <a:pathLst>
                <a:path w="9290" h="4153" extrusionOk="0">
                  <a:moveTo>
                    <a:pt x="4153" y="0"/>
                  </a:moveTo>
                  <a:cubicBezTo>
                    <a:pt x="1857" y="0"/>
                    <a:pt x="1" y="1857"/>
                    <a:pt x="1" y="4153"/>
                  </a:cubicBezTo>
                  <a:lnTo>
                    <a:pt x="9290" y="4153"/>
                  </a:lnTo>
                  <a:cubicBezTo>
                    <a:pt x="9290" y="1857"/>
                    <a:pt x="7426" y="0"/>
                    <a:pt x="5138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9"/>
            <p:cNvSpPr/>
            <p:nvPr/>
          </p:nvSpPr>
          <p:spPr>
            <a:xfrm>
              <a:off x="-609150" y="2887950"/>
              <a:ext cx="152700" cy="107925"/>
            </a:xfrm>
            <a:custGeom>
              <a:avLst/>
              <a:gdLst/>
              <a:ahLst/>
              <a:cxnLst/>
              <a:rect l="l" t="t" r="r" b="b"/>
              <a:pathLst>
                <a:path w="6108" h="4317" extrusionOk="0">
                  <a:moveTo>
                    <a:pt x="222" y="0"/>
                  </a:moveTo>
                  <a:cubicBezTo>
                    <a:pt x="148" y="0"/>
                    <a:pt x="74" y="0"/>
                    <a:pt x="0" y="1"/>
                  </a:cubicBezTo>
                  <a:lnTo>
                    <a:pt x="220" y="3168"/>
                  </a:lnTo>
                  <a:cubicBezTo>
                    <a:pt x="2714" y="3168"/>
                    <a:pt x="4627" y="3615"/>
                    <a:pt x="6108" y="4316"/>
                  </a:cubicBezTo>
                  <a:cubicBezTo>
                    <a:pt x="5980" y="2927"/>
                    <a:pt x="5591" y="1588"/>
                    <a:pt x="4833" y="412"/>
                  </a:cubicBezTo>
                  <a:cubicBezTo>
                    <a:pt x="3311" y="142"/>
                    <a:pt x="1770" y="0"/>
                    <a:pt x="222" y="0"/>
                  </a:cubicBez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9"/>
            <p:cNvSpPr/>
            <p:nvPr/>
          </p:nvSpPr>
          <p:spPr>
            <a:xfrm>
              <a:off x="-488350" y="2898250"/>
              <a:ext cx="302925" cy="505400"/>
            </a:xfrm>
            <a:custGeom>
              <a:avLst/>
              <a:gdLst/>
              <a:ahLst/>
              <a:cxnLst/>
              <a:rect l="l" t="t" r="r" b="b"/>
              <a:pathLst>
                <a:path w="12117" h="20216" extrusionOk="0">
                  <a:moveTo>
                    <a:pt x="1" y="0"/>
                  </a:moveTo>
                  <a:lnTo>
                    <a:pt x="1" y="0"/>
                  </a:lnTo>
                  <a:cubicBezTo>
                    <a:pt x="752" y="1176"/>
                    <a:pt x="1141" y="2515"/>
                    <a:pt x="1276" y="3904"/>
                  </a:cubicBezTo>
                  <a:cubicBezTo>
                    <a:pt x="5478" y="5909"/>
                    <a:pt x="6158" y="10083"/>
                    <a:pt x="6562" y="12499"/>
                  </a:cubicBezTo>
                  <a:cubicBezTo>
                    <a:pt x="7136" y="15957"/>
                    <a:pt x="6633" y="20215"/>
                    <a:pt x="6633" y="20215"/>
                  </a:cubicBezTo>
                  <a:lnTo>
                    <a:pt x="12117" y="20208"/>
                  </a:lnTo>
                  <a:cubicBezTo>
                    <a:pt x="12117" y="20208"/>
                    <a:pt x="11897" y="15305"/>
                    <a:pt x="11323" y="11316"/>
                  </a:cubicBezTo>
                  <a:cubicBezTo>
                    <a:pt x="10849" y="8063"/>
                    <a:pt x="9035" y="167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9"/>
            <p:cNvSpPr/>
            <p:nvPr/>
          </p:nvSpPr>
          <p:spPr>
            <a:xfrm>
              <a:off x="-792500" y="2732425"/>
              <a:ext cx="205875" cy="441650"/>
            </a:xfrm>
            <a:custGeom>
              <a:avLst/>
              <a:gdLst/>
              <a:ahLst/>
              <a:cxnLst/>
              <a:rect l="l" t="t" r="r" b="b"/>
              <a:pathLst>
                <a:path w="8235" h="17666" extrusionOk="0">
                  <a:moveTo>
                    <a:pt x="114" y="1"/>
                  </a:moveTo>
                  <a:cubicBezTo>
                    <a:pt x="50" y="1"/>
                    <a:pt x="1" y="51"/>
                    <a:pt x="1" y="114"/>
                  </a:cubicBezTo>
                  <a:lnTo>
                    <a:pt x="1" y="17552"/>
                  </a:lnTo>
                  <a:cubicBezTo>
                    <a:pt x="1" y="17616"/>
                    <a:pt x="50" y="17665"/>
                    <a:pt x="114" y="17665"/>
                  </a:cubicBezTo>
                  <a:lnTo>
                    <a:pt x="8121" y="17665"/>
                  </a:lnTo>
                  <a:cubicBezTo>
                    <a:pt x="8184" y="17665"/>
                    <a:pt x="8234" y="17616"/>
                    <a:pt x="8234" y="17552"/>
                  </a:cubicBezTo>
                  <a:lnTo>
                    <a:pt x="8234" y="114"/>
                  </a:lnTo>
                  <a:cubicBezTo>
                    <a:pt x="8234" y="51"/>
                    <a:pt x="8184" y="1"/>
                    <a:pt x="8121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9"/>
            <p:cNvSpPr/>
            <p:nvPr/>
          </p:nvSpPr>
          <p:spPr>
            <a:xfrm>
              <a:off x="-792500" y="2820125"/>
              <a:ext cx="205875" cy="353950"/>
            </a:xfrm>
            <a:custGeom>
              <a:avLst/>
              <a:gdLst/>
              <a:ahLst/>
              <a:cxnLst/>
              <a:rect l="l" t="t" r="r" b="b"/>
              <a:pathLst>
                <a:path w="8235" h="14158" extrusionOk="0">
                  <a:moveTo>
                    <a:pt x="8234" y="0"/>
                  </a:moveTo>
                  <a:cubicBezTo>
                    <a:pt x="6626" y="4330"/>
                    <a:pt x="3976" y="8383"/>
                    <a:pt x="164" y="10756"/>
                  </a:cubicBezTo>
                  <a:cubicBezTo>
                    <a:pt x="64" y="10820"/>
                    <a:pt x="1" y="10926"/>
                    <a:pt x="1" y="11040"/>
                  </a:cubicBezTo>
                  <a:lnTo>
                    <a:pt x="1" y="13817"/>
                  </a:lnTo>
                  <a:cubicBezTo>
                    <a:pt x="1" y="14001"/>
                    <a:pt x="156" y="14157"/>
                    <a:pt x="341" y="14157"/>
                  </a:cubicBezTo>
                  <a:lnTo>
                    <a:pt x="7901" y="14157"/>
                  </a:lnTo>
                  <a:cubicBezTo>
                    <a:pt x="8085" y="14157"/>
                    <a:pt x="8234" y="14001"/>
                    <a:pt x="8234" y="13817"/>
                  </a:cubicBezTo>
                  <a:lnTo>
                    <a:pt x="8234" y="0"/>
                  </a:lnTo>
                  <a:close/>
                </a:path>
              </a:pathLst>
            </a:custGeom>
            <a:solidFill>
              <a:srgbClr val="D1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9"/>
            <p:cNvSpPr/>
            <p:nvPr/>
          </p:nvSpPr>
          <p:spPr>
            <a:xfrm>
              <a:off x="-747150" y="3174050"/>
              <a:ext cx="115350" cy="32075"/>
            </a:xfrm>
            <a:custGeom>
              <a:avLst/>
              <a:gdLst/>
              <a:ahLst/>
              <a:cxnLst/>
              <a:rect l="l" t="t" r="r" b="b"/>
              <a:pathLst>
                <a:path w="4614" h="1283" extrusionOk="0">
                  <a:moveTo>
                    <a:pt x="0" y="0"/>
                  </a:moveTo>
                  <a:lnTo>
                    <a:pt x="0" y="1127"/>
                  </a:lnTo>
                  <a:cubicBezTo>
                    <a:pt x="0" y="1212"/>
                    <a:pt x="71" y="1283"/>
                    <a:pt x="156" y="1283"/>
                  </a:cubicBezTo>
                  <a:lnTo>
                    <a:pt x="4457" y="1283"/>
                  </a:lnTo>
                  <a:cubicBezTo>
                    <a:pt x="4542" y="1283"/>
                    <a:pt x="4613" y="1212"/>
                    <a:pt x="4613" y="1127"/>
                  </a:cubicBezTo>
                  <a:lnTo>
                    <a:pt x="4606" y="0"/>
                  </a:ln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9"/>
            <p:cNvSpPr/>
            <p:nvPr/>
          </p:nvSpPr>
          <p:spPr>
            <a:xfrm>
              <a:off x="-726775" y="3206100"/>
              <a:ext cx="74600" cy="15450"/>
            </a:xfrm>
            <a:custGeom>
              <a:avLst/>
              <a:gdLst/>
              <a:ahLst/>
              <a:cxnLst/>
              <a:rect l="l" t="t" r="r" b="b"/>
              <a:pathLst>
                <a:path w="2984" h="618" extrusionOk="0">
                  <a:moveTo>
                    <a:pt x="0" y="1"/>
                  </a:moveTo>
                  <a:cubicBezTo>
                    <a:pt x="0" y="341"/>
                    <a:pt x="270" y="617"/>
                    <a:pt x="610" y="617"/>
                  </a:cubicBezTo>
                  <a:lnTo>
                    <a:pt x="2367" y="617"/>
                  </a:lnTo>
                  <a:cubicBezTo>
                    <a:pt x="2707" y="617"/>
                    <a:pt x="2983" y="341"/>
                    <a:pt x="298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9"/>
            <p:cNvSpPr/>
            <p:nvPr/>
          </p:nvSpPr>
          <p:spPr>
            <a:xfrm>
              <a:off x="-654150" y="2853950"/>
              <a:ext cx="175575" cy="168825"/>
            </a:xfrm>
            <a:custGeom>
              <a:avLst/>
              <a:gdLst/>
              <a:ahLst/>
              <a:cxnLst/>
              <a:rect l="l" t="t" r="r" b="b"/>
              <a:pathLst>
                <a:path w="7023" h="6753" extrusionOk="0">
                  <a:moveTo>
                    <a:pt x="3655" y="1"/>
                  </a:moveTo>
                  <a:cubicBezTo>
                    <a:pt x="3651" y="1"/>
                    <a:pt x="3647" y="1"/>
                    <a:pt x="3642" y="1"/>
                  </a:cubicBezTo>
                  <a:cubicBezTo>
                    <a:pt x="2275" y="1"/>
                    <a:pt x="1042" y="823"/>
                    <a:pt x="525" y="2084"/>
                  </a:cubicBezTo>
                  <a:cubicBezTo>
                    <a:pt x="0" y="3345"/>
                    <a:pt x="291" y="4798"/>
                    <a:pt x="1255" y="5761"/>
                  </a:cubicBezTo>
                  <a:cubicBezTo>
                    <a:pt x="1899" y="6411"/>
                    <a:pt x="2767" y="6753"/>
                    <a:pt x="3648" y="6753"/>
                  </a:cubicBezTo>
                  <a:cubicBezTo>
                    <a:pt x="4083" y="6753"/>
                    <a:pt x="4522" y="6669"/>
                    <a:pt x="4939" y="6498"/>
                  </a:cubicBezTo>
                  <a:cubicBezTo>
                    <a:pt x="6200" y="5974"/>
                    <a:pt x="7022" y="4741"/>
                    <a:pt x="7022" y="3373"/>
                  </a:cubicBezTo>
                  <a:cubicBezTo>
                    <a:pt x="7022" y="1514"/>
                    <a:pt x="5513" y="1"/>
                    <a:pt x="3655" y="1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9"/>
            <p:cNvSpPr/>
            <p:nvPr/>
          </p:nvSpPr>
          <p:spPr>
            <a:xfrm>
              <a:off x="-640325" y="2866700"/>
              <a:ext cx="148800" cy="143150"/>
            </a:xfrm>
            <a:custGeom>
              <a:avLst/>
              <a:gdLst/>
              <a:ahLst/>
              <a:cxnLst/>
              <a:rect l="l" t="t" r="r" b="b"/>
              <a:pathLst>
                <a:path w="5952" h="5726" extrusionOk="0">
                  <a:moveTo>
                    <a:pt x="3091" y="1"/>
                  </a:moveTo>
                  <a:cubicBezTo>
                    <a:pt x="2345" y="1"/>
                    <a:pt x="1612" y="292"/>
                    <a:pt x="1063" y="837"/>
                  </a:cubicBezTo>
                  <a:cubicBezTo>
                    <a:pt x="248" y="1659"/>
                    <a:pt x="0" y="2892"/>
                    <a:pt x="446" y="3962"/>
                  </a:cubicBezTo>
                  <a:cubicBezTo>
                    <a:pt x="886" y="5032"/>
                    <a:pt x="1934" y="5726"/>
                    <a:pt x="3089" y="5726"/>
                  </a:cubicBezTo>
                  <a:cubicBezTo>
                    <a:pt x="4670" y="5726"/>
                    <a:pt x="5952" y="4444"/>
                    <a:pt x="5952" y="2863"/>
                  </a:cubicBezTo>
                  <a:cubicBezTo>
                    <a:pt x="5952" y="1708"/>
                    <a:pt x="5258" y="660"/>
                    <a:pt x="4188" y="220"/>
                  </a:cubicBezTo>
                  <a:cubicBezTo>
                    <a:pt x="3833" y="72"/>
                    <a:pt x="3460" y="1"/>
                    <a:pt x="3091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9"/>
            <p:cNvSpPr/>
            <p:nvPr/>
          </p:nvSpPr>
          <p:spPr>
            <a:xfrm>
              <a:off x="-736000" y="2597100"/>
              <a:ext cx="92850" cy="135350"/>
            </a:xfrm>
            <a:custGeom>
              <a:avLst/>
              <a:gdLst/>
              <a:ahLst/>
              <a:cxnLst/>
              <a:rect l="l" t="t" r="r" b="b"/>
              <a:pathLst>
                <a:path w="3714" h="5414" extrusionOk="0">
                  <a:moveTo>
                    <a:pt x="1" y="1"/>
                  </a:moveTo>
                  <a:lnTo>
                    <a:pt x="1" y="5414"/>
                  </a:lnTo>
                  <a:lnTo>
                    <a:pt x="3714" y="5414"/>
                  </a:lnTo>
                  <a:lnTo>
                    <a:pt x="3714" y="1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9"/>
            <p:cNvSpPr/>
            <p:nvPr/>
          </p:nvSpPr>
          <p:spPr>
            <a:xfrm>
              <a:off x="-769300" y="2573725"/>
              <a:ext cx="159450" cy="23400"/>
            </a:xfrm>
            <a:custGeom>
              <a:avLst/>
              <a:gdLst/>
              <a:ahLst/>
              <a:cxnLst/>
              <a:rect l="l" t="t" r="r" b="b"/>
              <a:pathLst>
                <a:path w="6378" h="936" extrusionOk="0">
                  <a:moveTo>
                    <a:pt x="1" y="0"/>
                  </a:moveTo>
                  <a:cubicBezTo>
                    <a:pt x="1" y="517"/>
                    <a:pt x="419" y="936"/>
                    <a:pt x="936" y="936"/>
                  </a:cubicBezTo>
                  <a:lnTo>
                    <a:pt x="5443" y="936"/>
                  </a:lnTo>
                  <a:cubicBezTo>
                    <a:pt x="5960" y="936"/>
                    <a:pt x="6378" y="517"/>
                    <a:pt x="6378" y="0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9"/>
            <p:cNvSpPr/>
            <p:nvPr/>
          </p:nvSpPr>
          <p:spPr>
            <a:xfrm>
              <a:off x="-917025" y="3394950"/>
              <a:ext cx="756225" cy="56875"/>
            </a:xfrm>
            <a:custGeom>
              <a:avLst/>
              <a:gdLst/>
              <a:ahLst/>
              <a:cxnLst/>
              <a:rect l="l" t="t" r="r" b="b"/>
              <a:pathLst>
                <a:path w="30249" h="2275" extrusionOk="0">
                  <a:moveTo>
                    <a:pt x="376" y="0"/>
                  </a:moveTo>
                  <a:cubicBezTo>
                    <a:pt x="163" y="0"/>
                    <a:pt x="0" y="163"/>
                    <a:pt x="0" y="376"/>
                  </a:cubicBezTo>
                  <a:lnTo>
                    <a:pt x="0" y="1899"/>
                  </a:lnTo>
                  <a:cubicBezTo>
                    <a:pt x="0" y="2105"/>
                    <a:pt x="163" y="2275"/>
                    <a:pt x="376" y="2275"/>
                  </a:cubicBezTo>
                  <a:lnTo>
                    <a:pt x="29873" y="2275"/>
                  </a:lnTo>
                  <a:cubicBezTo>
                    <a:pt x="30079" y="2275"/>
                    <a:pt x="30249" y="2105"/>
                    <a:pt x="30249" y="1899"/>
                  </a:cubicBezTo>
                  <a:lnTo>
                    <a:pt x="30249" y="376"/>
                  </a:lnTo>
                  <a:cubicBezTo>
                    <a:pt x="30249" y="163"/>
                    <a:pt x="30079" y="0"/>
                    <a:pt x="29873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9"/>
            <p:cNvSpPr/>
            <p:nvPr/>
          </p:nvSpPr>
          <p:spPr>
            <a:xfrm>
              <a:off x="-1056625" y="3705125"/>
              <a:ext cx="917100" cy="55625"/>
            </a:xfrm>
            <a:custGeom>
              <a:avLst/>
              <a:gdLst/>
              <a:ahLst/>
              <a:cxnLst/>
              <a:rect l="l" t="t" r="r" b="b"/>
              <a:pathLst>
                <a:path w="36684" h="2225" extrusionOk="0">
                  <a:moveTo>
                    <a:pt x="3799" y="0"/>
                  </a:moveTo>
                  <a:cubicBezTo>
                    <a:pt x="2226" y="0"/>
                    <a:pt x="773" y="850"/>
                    <a:pt x="1" y="2225"/>
                  </a:cubicBezTo>
                  <a:lnTo>
                    <a:pt x="35989" y="2225"/>
                  </a:lnTo>
                  <a:cubicBezTo>
                    <a:pt x="36371" y="2225"/>
                    <a:pt x="36683" y="1913"/>
                    <a:pt x="36683" y="1531"/>
                  </a:cubicBezTo>
                  <a:lnTo>
                    <a:pt x="36683" y="694"/>
                  </a:lnTo>
                  <a:cubicBezTo>
                    <a:pt x="36683" y="312"/>
                    <a:pt x="36371" y="0"/>
                    <a:pt x="35989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9"/>
            <p:cNvSpPr/>
            <p:nvPr/>
          </p:nvSpPr>
          <p:spPr>
            <a:xfrm>
              <a:off x="-777450" y="2985250"/>
              <a:ext cx="6775" cy="60525"/>
            </a:xfrm>
            <a:custGeom>
              <a:avLst/>
              <a:gdLst/>
              <a:ahLst/>
              <a:cxnLst/>
              <a:rect l="l" t="t" r="r" b="b"/>
              <a:pathLst>
                <a:path w="271" h="2421" extrusionOk="0">
                  <a:moveTo>
                    <a:pt x="135" y="1"/>
                  </a:moveTo>
                  <a:cubicBezTo>
                    <a:pt x="68" y="1"/>
                    <a:pt x="1" y="45"/>
                    <a:pt x="1" y="134"/>
                  </a:cubicBezTo>
                  <a:lnTo>
                    <a:pt x="1" y="2288"/>
                  </a:lnTo>
                  <a:cubicBezTo>
                    <a:pt x="1" y="2376"/>
                    <a:pt x="68" y="2421"/>
                    <a:pt x="135" y="2421"/>
                  </a:cubicBezTo>
                  <a:cubicBezTo>
                    <a:pt x="203" y="2421"/>
                    <a:pt x="270" y="2376"/>
                    <a:pt x="270" y="2288"/>
                  </a:cubicBezTo>
                  <a:lnTo>
                    <a:pt x="270" y="134"/>
                  </a:lnTo>
                  <a:cubicBezTo>
                    <a:pt x="270" y="45"/>
                    <a:pt x="203" y="1"/>
                    <a:pt x="13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9"/>
            <p:cNvSpPr/>
            <p:nvPr/>
          </p:nvSpPr>
          <p:spPr>
            <a:xfrm>
              <a:off x="-777450" y="2760475"/>
              <a:ext cx="6775" cy="160775"/>
            </a:xfrm>
            <a:custGeom>
              <a:avLst/>
              <a:gdLst/>
              <a:ahLst/>
              <a:cxnLst/>
              <a:rect l="l" t="t" r="r" b="b"/>
              <a:pathLst>
                <a:path w="271" h="6431" extrusionOk="0">
                  <a:moveTo>
                    <a:pt x="135" y="0"/>
                  </a:moveTo>
                  <a:cubicBezTo>
                    <a:pt x="68" y="0"/>
                    <a:pt x="1" y="45"/>
                    <a:pt x="1" y="133"/>
                  </a:cubicBezTo>
                  <a:lnTo>
                    <a:pt x="1" y="6298"/>
                  </a:lnTo>
                  <a:cubicBezTo>
                    <a:pt x="1" y="6386"/>
                    <a:pt x="68" y="6430"/>
                    <a:pt x="135" y="6430"/>
                  </a:cubicBezTo>
                  <a:cubicBezTo>
                    <a:pt x="203" y="6430"/>
                    <a:pt x="270" y="6386"/>
                    <a:pt x="270" y="6298"/>
                  </a:cubicBezTo>
                  <a:lnTo>
                    <a:pt x="270" y="133"/>
                  </a:lnTo>
                  <a:cubicBezTo>
                    <a:pt x="270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9"/>
            <p:cNvSpPr/>
            <p:nvPr/>
          </p:nvSpPr>
          <p:spPr>
            <a:xfrm>
              <a:off x="-898425" y="3406650"/>
              <a:ext cx="24325" cy="23000"/>
            </a:xfrm>
            <a:custGeom>
              <a:avLst/>
              <a:gdLst/>
              <a:ahLst/>
              <a:cxnLst/>
              <a:rect l="l" t="t" r="r" b="b"/>
              <a:pathLst>
                <a:path w="973" h="920" extrusionOk="0">
                  <a:moveTo>
                    <a:pt x="539" y="259"/>
                  </a:moveTo>
                  <a:lnTo>
                    <a:pt x="539" y="259"/>
                  </a:lnTo>
                  <a:cubicBezTo>
                    <a:pt x="539" y="259"/>
                    <a:pt x="538" y="259"/>
                    <a:pt x="537" y="260"/>
                  </a:cubicBezTo>
                  <a:lnTo>
                    <a:pt x="537" y="260"/>
                  </a:lnTo>
                  <a:cubicBezTo>
                    <a:pt x="538" y="259"/>
                    <a:pt x="539" y="259"/>
                    <a:pt x="539" y="259"/>
                  </a:cubicBezTo>
                  <a:close/>
                  <a:moveTo>
                    <a:pt x="569" y="1"/>
                  </a:moveTo>
                  <a:cubicBezTo>
                    <a:pt x="474" y="1"/>
                    <a:pt x="378" y="24"/>
                    <a:pt x="291" y="71"/>
                  </a:cubicBezTo>
                  <a:cubicBezTo>
                    <a:pt x="121" y="170"/>
                    <a:pt x="15" y="347"/>
                    <a:pt x="7" y="538"/>
                  </a:cubicBezTo>
                  <a:cubicBezTo>
                    <a:pt x="0" y="652"/>
                    <a:pt x="29" y="758"/>
                    <a:pt x="78" y="850"/>
                  </a:cubicBezTo>
                  <a:cubicBezTo>
                    <a:pt x="107" y="899"/>
                    <a:pt x="149" y="919"/>
                    <a:pt x="191" y="919"/>
                  </a:cubicBezTo>
                  <a:cubicBezTo>
                    <a:pt x="282" y="919"/>
                    <a:pt x="370" y="822"/>
                    <a:pt x="312" y="715"/>
                  </a:cubicBezTo>
                  <a:lnTo>
                    <a:pt x="298" y="680"/>
                  </a:lnTo>
                  <a:cubicBezTo>
                    <a:pt x="295" y="675"/>
                    <a:pt x="294" y="672"/>
                    <a:pt x="293" y="672"/>
                  </a:cubicBezTo>
                  <a:lnTo>
                    <a:pt x="293" y="672"/>
                  </a:lnTo>
                  <a:cubicBezTo>
                    <a:pt x="292" y="672"/>
                    <a:pt x="294" y="678"/>
                    <a:pt x="298" y="687"/>
                  </a:cubicBezTo>
                  <a:lnTo>
                    <a:pt x="291" y="673"/>
                  </a:lnTo>
                  <a:cubicBezTo>
                    <a:pt x="284" y="652"/>
                    <a:pt x="277" y="637"/>
                    <a:pt x="277" y="616"/>
                  </a:cubicBezTo>
                  <a:lnTo>
                    <a:pt x="277" y="609"/>
                  </a:lnTo>
                  <a:lnTo>
                    <a:pt x="277" y="574"/>
                  </a:lnTo>
                  <a:cubicBezTo>
                    <a:pt x="277" y="560"/>
                    <a:pt x="284" y="517"/>
                    <a:pt x="277" y="510"/>
                  </a:cubicBezTo>
                  <a:lnTo>
                    <a:pt x="277" y="503"/>
                  </a:lnTo>
                  <a:cubicBezTo>
                    <a:pt x="277" y="496"/>
                    <a:pt x="277" y="489"/>
                    <a:pt x="284" y="475"/>
                  </a:cubicBezTo>
                  <a:cubicBezTo>
                    <a:pt x="284" y="467"/>
                    <a:pt x="284" y="453"/>
                    <a:pt x="291" y="446"/>
                  </a:cubicBezTo>
                  <a:lnTo>
                    <a:pt x="298" y="426"/>
                  </a:lnTo>
                  <a:lnTo>
                    <a:pt x="298" y="426"/>
                  </a:lnTo>
                  <a:cubicBezTo>
                    <a:pt x="293" y="439"/>
                    <a:pt x="292" y="443"/>
                    <a:pt x="293" y="443"/>
                  </a:cubicBezTo>
                  <a:cubicBezTo>
                    <a:pt x="294" y="443"/>
                    <a:pt x="295" y="442"/>
                    <a:pt x="298" y="439"/>
                  </a:cubicBezTo>
                  <a:cubicBezTo>
                    <a:pt x="305" y="418"/>
                    <a:pt x="319" y="397"/>
                    <a:pt x="326" y="382"/>
                  </a:cubicBezTo>
                  <a:lnTo>
                    <a:pt x="333" y="368"/>
                  </a:lnTo>
                  <a:lnTo>
                    <a:pt x="333" y="368"/>
                  </a:lnTo>
                  <a:cubicBezTo>
                    <a:pt x="329" y="377"/>
                    <a:pt x="327" y="383"/>
                    <a:pt x="328" y="383"/>
                  </a:cubicBezTo>
                  <a:cubicBezTo>
                    <a:pt x="329" y="383"/>
                    <a:pt x="331" y="381"/>
                    <a:pt x="333" y="375"/>
                  </a:cubicBezTo>
                  <a:lnTo>
                    <a:pt x="355" y="354"/>
                  </a:lnTo>
                  <a:lnTo>
                    <a:pt x="376" y="333"/>
                  </a:lnTo>
                  <a:lnTo>
                    <a:pt x="383" y="326"/>
                  </a:lnTo>
                  <a:cubicBezTo>
                    <a:pt x="390" y="319"/>
                    <a:pt x="411" y="304"/>
                    <a:pt x="433" y="297"/>
                  </a:cubicBezTo>
                  <a:lnTo>
                    <a:pt x="447" y="290"/>
                  </a:lnTo>
                  <a:cubicBezTo>
                    <a:pt x="454" y="287"/>
                    <a:pt x="457" y="285"/>
                    <a:pt x="457" y="285"/>
                  </a:cubicBezTo>
                  <a:lnTo>
                    <a:pt x="457" y="285"/>
                  </a:lnTo>
                  <a:cubicBezTo>
                    <a:pt x="456" y="285"/>
                    <a:pt x="450" y="287"/>
                    <a:pt x="440" y="290"/>
                  </a:cubicBezTo>
                  <a:lnTo>
                    <a:pt x="468" y="276"/>
                  </a:lnTo>
                  <a:cubicBezTo>
                    <a:pt x="489" y="269"/>
                    <a:pt x="511" y="269"/>
                    <a:pt x="532" y="262"/>
                  </a:cubicBezTo>
                  <a:lnTo>
                    <a:pt x="603" y="262"/>
                  </a:lnTo>
                  <a:cubicBezTo>
                    <a:pt x="624" y="269"/>
                    <a:pt x="645" y="269"/>
                    <a:pt x="666" y="276"/>
                  </a:cubicBezTo>
                  <a:lnTo>
                    <a:pt x="695" y="283"/>
                  </a:lnTo>
                  <a:lnTo>
                    <a:pt x="688" y="283"/>
                  </a:lnTo>
                  <a:lnTo>
                    <a:pt x="702" y="290"/>
                  </a:lnTo>
                  <a:cubicBezTo>
                    <a:pt x="728" y="307"/>
                    <a:pt x="753" y="314"/>
                    <a:pt x="777" y="314"/>
                  </a:cubicBezTo>
                  <a:cubicBezTo>
                    <a:pt x="896" y="314"/>
                    <a:pt x="972" y="134"/>
                    <a:pt x="836" y="64"/>
                  </a:cubicBezTo>
                  <a:cubicBezTo>
                    <a:pt x="753" y="22"/>
                    <a:pt x="661" y="1"/>
                    <a:pt x="569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9"/>
            <p:cNvSpPr/>
            <p:nvPr/>
          </p:nvSpPr>
          <p:spPr>
            <a:xfrm>
              <a:off x="-853425" y="3406800"/>
              <a:ext cx="195575" cy="6775"/>
            </a:xfrm>
            <a:custGeom>
              <a:avLst/>
              <a:gdLst/>
              <a:ahLst/>
              <a:cxnLst/>
              <a:rect l="l" t="t" r="r" b="b"/>
              <a:pathLst>
                <a:path w="7823" h="271" extrusionOk="0">
                  <a:moveTo>
                    <a:pt x="177" y="1"/>
                  </a:moveTo>
                  <a:cubicBezTo>
                    <a:pt x="0" y="1"/>
                    <a:pt x="0" y="270"/>
                    <a:pt x="177" y="270"/>
                  </a:cubicBezTo>
                  <a:lnTo>
                    <a:pt x="7645" y="270"/>
                  </a:lnTo>
                  <a:cubicBezTo>
                    <a:pt x="7823" y="270"/>
                    <a:pt x="7823" y="1"/>
                    <a:pt x="764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9"/>
            <p:cNvSpPr/>
            <p:nvPr/>
          </p:nvSpPr>
          <p:spPr>
            <a:xfrm>
              <a:off x="-316175" y="3160825"/>
              <a:ext cx="31375" cy="214300"/>
            </a:xfrm>
            <a:custGeom>
              <a:avLst/>
              <a:gdLst/>
              <a:ahLst/>
              <a:cxnLst/>
              <a:rect l="l" t="t" r="r" b="b"/>
              <a:pathLst>
                <a:path w="1255" h="8572" extrusionOk="0">
                  <a:moveTo>
                    <a:pt x="153" y="1"/>
                  </a:moveTo>
                  <a:cubicBezTo>
                    <a:pt x="77" y="1"/>
                    <a:pt x="1" y="63"/>
                    <a:pt x="22" y="161"/>
                  </a:cubicBezTo>
                  <a:cubicBezTo>
                    <a:pt x="624" y="2251"/>
                    <a:pt x="915" y="4419"/>
                    <a:pt x="879" y="6602"/>
                  </a:cubicBezTo>
                  <a:cubicBezTo>
                    <a:pt x="872" y="7218"/>
                    <a:pt x="837" y="7835"/>
                    <a:pt x="773" y="8444"/>
                  </a:cubicBezTo>
                  <a:cubicBezTo>
                    <a:pt x="766" y="8529"/>
                    <a:pt x="828" y="8572"/>
                    <a:pt x="894" y="8572"/>
                  </a:cubicBezTo>
                  <a:cubicBezTo>
                    <a:pt x="961" y="8572"/>
                    <a:pt x="1032" y="8529"/>
                    <a:pt x="1042" y="8444"/>
                  </a:cubicBezTo>
                  <a:cubicBezTo>
                    <a:pt x="1255" y="6255"/>
                    <a:pt x="1149" y="4044"/>
                    <a:pt x="716" y="1883"/>
                  </a:cubicBezTo>
                  <a:cubicBezTo>
                    <a:pt x="596" y="1280"/>
                    <a:pt x="447" y="685"/>
                    <a:pt x="277" y="90"/>
                  </a:cubicBezTo>
                  <a:cubicBezTo>
                    <a:pt x="254" y="28"/>
                    <a:pt x="204" y="1"/>
                    <a:pt x="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E562E7-1BCB-2669-19C9-59F13D1D7329}"/>
              </a:ext>
            </a:extLst>
          </p:cNvPr>
          <p:cNvSpPr txBox="1"/>
          <p:nvPr/>
        </p:nvSpPr>
        <p:spPr>
          <a:xfrm>
            <a:off x="2490609" y="851220"/>
            <a:ext cx="4777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REFLECTION</a:t>
            </a:r>
            <a:r>
              <a:rPr lang="en-GB" dirty="0"/>
              <a:t>, POSSIBILITIES, RESEARCH, </a:t>
            </a:r>
            <a:r>
              <a:rPr lang="en-GB" b="1" dirty="0"/>
              <a:t>MEASURE</a:t>
            </a:r>
          </a:p>
        </p:txBody>
      </p:sp>
      <p:pic>
        <p:nvPicPr>
          <p:cNvPr id="5" name="Picture 4" descr="A group of questions on a table&#10;&#10;AI-generated content may be incorrect.">
            <a:extLst>
              <a:ext uri="{FF2B5EF4-FFF2-40B4-BE49-F238E27FC236}">
                <a16:creationId xmlns:a16="http://schemas.microsoft.com/office/drawing/2014/main" id="{BA26F106-2C3D-97AA-2B2D-E7A153EB7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164" y="0"/>
            <a:ext cx="567037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 idx="18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 of the Workshop</a:t>
            </a:r>
            <a:endParaRPr dirty="0"/>
          </a:p>
        </p:txBody>
      </p:sp>
      <p:sp>
        <p:nvSpPr>
          <p:cNvPr id="141" name="Google Shape;141;p28"/>
          <p:cNvSpPr txBox="1">
            <a:spLocks noGrp="1"/>
          </p:cNvSpPr>
          <p:nvPr>
            <p:ph type="ctrTitle"/>
          </p:nvPr>
        </p:nvSpPr>
        <p:spPr>
          <a:xfrm flipH="1">
            <a:off x="596603" y="1735721"/>
            <a:ext cx="2504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REFLECTING</a:t>
            </a:r>
            <a:endParaRPr dirty="0"/>
          </a:p>
        </p:txBody>
      </p:sp>
      <p:sp>
        <p:nvSpPr>
          <p:cNvPr id="142" name="Google Shape;142;p28"/>
          <p:cNvSpPr txBox="1">
            <a:spLocks noGrp="1"/>
          </p:cNvSpPr>
          <p:nvPr>
            <p:ph type="subTitle" idx="1"/>
          </p:nvPr>
        </p:nvSpPr>
        <p:spPr>
          <a:xfrm flipH="1">
            <a:off x="596603" y="2243946"/>
            <a:ext cx="2504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Icebreaker: Memorable Science Posts</a:t>
            </a:r>
            <a:endParaRPr sz="1800" dirty="0"/>
          </a:p>
        </p:txBody>
      </p:sp>
      <p:sp>
        <p:nvSpPr>
          <p:cNvPr id="143" name="Google Shape;143;p28"/>
          <p:cNvSpPr txBox="1">
            <a:spLocks noGrp="1"/>
          </p:cNvSpPr>
          <p:nvPr>
            <p:ph type="ctrTitle" idx="3"/>
          </p:nvPr>
        </p:nvSpPr>
        <p:spPr>
          <a:xfrm flipH="1">
            <a:off x="3379651" y="1735789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PRINCIPLES</a:t>
            </a:r>
            <a:endParaRPr dirty="0"/>
          </a:p>
        </p:txBody>
      </p:sp>
      <p:sp>
        <p:nvSpPr>
          <p:cNvPr id="144" name="Google Shape;144;p28"/>
          <p:cNvSpPr txBox="1">
            <a:spLocks noGrp="1"/>
          </p:cNvSpPr>
          <p:nvPr>
            <p:ph type="subTitle" idx="4"/>
          </p:nvPr>
        </p:nvSpPr>
        <p:spPr>
          <a:xfrm flipH="1">
            <a:off x="3277350" y="2243949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1800" dirty="0"/>
              <a:t>Principles of Effective Science Communication </a:t>
            </a:r>
            <a:endParaRPr sz="1800" dirty="0"/>
          </a:p>
        </p:txBody>
      </p:sp>
      <p:sp>
        <p:nvSpPr>
          <p:cNvPr id="145" name="Google Shape;145;p28"/>
          <p:cNvSpPr txBox="1">
            <a:spLocks noGrp="1"/>
          </p:cNvSpPr>
          <p:nvPr>
            <p:ph type="ctrTitle" idx="6"/>
          </p:nvPr>
        </p:nvSpPr>
        <p:spPr>
          <a:xfrm flipH="1">
            <a:off x="5990141" y="1742097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STRATEGIES</a:t>
            </a:r>
            <a:endParaRPr dirty="0"/>
          </a:p>
        </p:txBody>
      </p:sp>
      <p:sp>
        <p:nvSpPr>
          <p:cNvPr id="146" name="Google Shape;146;p28"/>
          <p:cNvSpPr txBox="1">
            <a:spLocks noGrp="1"/>
          </p:cNvSpPr>
          <p:nvPr>
            <p:ph type="subTitle" idx="7"/>
          </p:nvPr>
        </p:nvSpPr>
        <p:spPr>
          <a:xfrm flipH="1">
            <a:off x="5922042" y="2243940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Key Strategies for Different Platforms</a:t>
            </a:r>
            <a:endParaRPr sz="1800" dirty="0"/>
          </a:p>
        </p:txBody>
      </p:sp>
      <p:sp>
        <p:nvSpPr>
          <p:cNvPr id="147" name="Google Shape;147;p28"/>
          <p:cNvSpPr txBox="1">
            <a:spLocks noGrp="1"/>
          </p:cNvSpPr>
          <p:nvPr>
            <p:ph type="ctrTitle" idx="9"/>
          </p:nvPr>
        </p:nvSpPr>
        <p:spPr>
          <a:xfrm flipH="1">
            <a:off x="2042356" y="3626200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CRITICAL REFLECTION</a:t>
            </a:r>
            <a:endParaRPr dirty="0"/>
          </a:p>
        </p:txBody>
      </p:sp>
      <p:sp>
        <p:nvSpPr>
          <p:cNvPr id="148" name="Google Shape;148;p28"/>
          <p:cNvSpPr txBox="1">
            <a:spLocks noGrp="1"/>
          </p:cNvSpPr>
          <p:nvPr>
            <p:ph type="subTitle" idx="13"/>
          </p:nvPr>
        </p:nvSpPr>
        <p:spPr>
          <a:xfrm flipH="1">
            <a:off x="2042356" y="4136977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Discussing and Sharing Ideas</a:t>
            </a:r>
            <a:endParaRPr sz="1800" dirty="0"/>
          </a:p>
        </p:txBody>
      </p:sp>
      <p:sp>
        <p:nvSpPr>
          <p:cNvPr id="149" name="Google Shape;149;p28"/>
          <p:cNvSpPr txBox="1">
            <a:spLocks noGrp="1"/>
          </p:cNvSpPr>
          <p:nvPr>
            <p:ph type="ctrTitle" idx="15"/>
          </p:nvPr>
        </p:nvSpPr>
        <p:spPr>
          <a:xfrm flipH="1">
            <a:off x="4778966" y="3626200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FINAL TASK </a:t>
            </a:r>
            <a:endParaRPr dirty="0"/>
          </a:p>
        </p:txBody>
      </p:sp>
      <p:sp>
        <p:nvSpPr>
          <p:cNvPr id="150" name="Google Shape;150;p28"/>
          <p:cNvSpPr txBox="1">
            <a:spLocks noGrp="1"/>
          </p:cNvSpPr>
          <p:nvPr>
            <p:ph type="subTitle" idx="16"/>
          </p:nvPr>
        </p:nvSpPr>
        <p:spPr>
          <a:xfrm flipH="1">
            <a:off x="4813166" y="4136977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Drafting Your Own Post</a:t>
            </a:r>
            <a:endParaRPr sz="1800" dirty="0"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2"/>
          </p:nvPr>
        </p:nvSpPr>
        <p:spPr>
          <a:xfrm>
            <a:off x="1584077" y="1238601"/>
            <a:ext cx="529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5"/>
          </p:nvPr>
        </p:nvSpPr>
        <p:spPr>
          <a:xfrm>
            <a:off x="4098299" y="1238612"/>
            <a:ext cx="94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3" name="Google Shape;153;p28"/>
          <p:cNvSpPr txBox="1">
            <a:spLocks noGrp="1"/>
          </p:cNvSpPr>
          <p:nvPr>
            <p:ph type="title" idx="14"/>
          </p:nvPr>
        </p:nvSpPr>
        <p:spPr>
          <a:xfrm>
            <a:off x="2795206" y="3121295"/>
            <a:ext cx="94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17"/>
          </p:nvPr>
        </p:nvSpPr>
        <p:spPr>
          <a:xfrm>
            <a:off x="5531816" y="3121295"/>
            <a:ext cx="947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 </a:t>
            </a:r>
            <a:endParaRPr dirty="0"/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 idx="8"/>
          </p:nvPr>
        </p:nvSpPr>
        <p:spPr>
          <a:xfrm>
            <a:off x="6690041" y="1239070"/>
            <a:ext cx="1053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 build="p"/>
      <p:bldP spid="143" grpId="0"/>
      <p:bldP spid="144" grpId="0" build="p"/>
      <p:bldP spid="145" grpId="0"/>
      <p:bldP spid="146" grpId="0" build="p"/>
      <p:bldP spid="147" grpId="0"/>
      <p:bldP spid="148" grpId="0" build="p"/>
      <p:bldP spid="149" grpId="0"/>
      <p:bldP spid="150" grpId="0" build="p"/>
      <p:bldP spid="152" grpId="0"/>
      <p:bldP spid="153" grpId="0"/>
      <p:bldP spid="154" grpId="0"/>
      <p:bldP spid="1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1"/>
          <p:cNvSpPr txBox="1">
            <a:spLocks noGrp="1"/>
          </p:cNvSpPr>
          <p:nvPr>
            <p:ph type="title"/>
          </p:nvPr>
        </p:nvSpPr>
        <p:spPr>
          <a:xfrm>
            <a:off x="2208600" y="1914900"/>
            <a:ext cx="4726800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RPRM</a:t>
            </a:r>
            <a:r>
              <a:rPr lang="en" dirty="0"/>
              <a:t> &amp; KEY PLATFORMS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/>
          <p:cNvSpPr txBox="1">
            <a:spLocks noGrp="1"/>
          </p:cNvSpPr>
          <p:nvPr>
            <p:ph type="title"/>
          </p:nvPr>
        </p:nvSpPr>
        <p:spPr>
          <a:xfrm>
            <a:off x="1392625" y="283608"/>
            <a:ext cx="6440275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/>
              <a:t>Twitter / X – </a:t>
            </a:r>
            <a:r>
              <a:rPr lang="en-GB" b="1" dirty="0" err="1"/>
              <a:t>Tweetorials</a:t>
            </a:r>
            <a:r>
              <a:rPr lang="en-GB" b="1" dirty="0"/>
              <a:t>- threads </a:t>
            </a:r>
          </a:p>
        </p:txBody>
      </p:sp>
      <p:sp>
        <p:nvSpPr>
          <p:cNvPr id="417" name="Google Shape;417;p42"/>
          <p:cNvSpPr/>
          <p:nvPr/>
        </p:nvSpPr>
        <p:spPr>
          <a:xfrm rot="10800000">
            <a:off x="-914207" y="23961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2"/>
          <p:cNvSpPr/>
          <p:nvPr/>
        </p:nvSpPr>
        <p:spPr>
          <a:xfrm>
            <a:off x="820050" y="22288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2"/>
          <p:cNvSpPr/>
          <p:nvPr/>
        </p:nvSpPr>
        <p:spPr>
          <a:xfrm>
            <a:off x="969886" y="2377050"/>
            <a:ext cx="909000" cy="8991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2"/>
          <p:cNvSpPr/>
          <p:nvPr/>
        </p:nvSpPr>
        <p:spPr>
          <a:xfrm rot="10800000" flipH="1">
            <a:off x="7390568" y="1376491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2"/>
          <p:cNvSpPr/>
          <p:nvPr/>
        </p:nvSpPr>
        <p:spPr>
          <a:xfrm flipH="1">
            <a:off x="7128418" y="1209225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2"/>
          <p:cNvSpPr/>
          <p:nvPr/>
        </p:nvSpPr>
        <p:spPr>
          <a:xfrm flipH="1">
            <a:off x="7278282" y="1357425"/>
            <a:ext cx="909000" cy="8991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2"/>
          <p:cNvSpPr/>
          <p:nvPr/>
        </p:nvSpPr>
        <p:spPr>
          <a:xfrm rot="10800000" flipH="1">
            <a:off x="7390568" y="32868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2"/>
          <p:cNvSpPr/>
          <p:nvPr/>
        </p:nvSpPr>
        <p:spPr>
          <a:xfrm flipH="1">
            <a:off x="7128418" y="31195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"/>
          <p:cNvSpPr/>
          <p:nvPr/>
        </p:nvSpPr>
        <p:spPr>
          <a:xfrm flipH="1">
            <a:off x="7278282" y="3267750"/>
            <a:ext cx="909000" cy="89910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42"/>
          <p:cNvGrpSpPr/>
          <p:nvPr/>
        </p:nvGrpSpPr>
        <p:grpSpPr>
          <a:xfrm>
            <a:off x="7547288" y="3533338"/>
            <a:ext cx="370975" cy="367925"/>
            <a:chOff x="1679325" y="831100"/>
            <a:chExt cx="370975" cy="367925"/>
          </a:xfrm>
        </p:grpSpPr>
        <p:sp>
          <p:nvSpPr>
            <p:cNvPr id="427" name="Google Shape;427;p42"/>
            <p:cNvSpPr/>
            <p:nvPr/>
          </p:nvSpPr>
          <p:spPr>
            <a:xfrm>
              <a:off x="1679325" y="1050875"/>
              <a:ext cx="151225" cy="148150"/>
            </a:xfrm>
            <a:custGeom>
              <a:avLst/>
              <a:gdLst/>
              <a:ahLst/>
              <a:cxnLst/>
              <a:rect l="l" t="t" r="r" b="b"/>
              <a:pathLst>
                <a:path w="6049" h="5926" extrusionOk="0">
                  <a:moveTo>
                    <a:pt x="5448" y="1"/>
                  </a:moveTo>
                  <a:lnTo>
                    <a:pt x="4691" y="757"/>
                  </a:lnTo>
                  <a:lnTo>
                    <a:pt x="4621" y="683"/>
                  </a:lnTo>
                  <a:cubicBezTo>
                    <a:pt x="4372" y="434"/>
                    <a:pt x="4045" y="309"/>
                    <a:pt x="3718" y="309"/>
                  </a:cubicBezTo>
                  <a:cubicBezTo>
                    <a:pt x="3392" y="309"/>
                    <a:pt x="3065" y="434"/>
                    <a:pt x="2816" y="683"/>
                  </a:cubicBezTo>
                  <a:lnTo>
                    <a:pt x="495" y="3007"/>
                  </a:lnTo>
                  <a:cubicBezTo>
                    <a:pt x="0" y="3506"/>
                    <a:pt x="0" y="4310"/>
                    <a:pt x="495" y="4809"/>
                  </a:cubicBezTo>
                  <a:lnTo>
                    <a:pt x="1240" y="5554"/>
                  </a:lnTo>
                  <a:cubicBezTo>
                    <a:pt x="1490" y="5801"/>
                    <a:pt x="1815" y="5925"/>
                    <a:pt x="2141" y="5925"/>
                  </a:cubicBezTo>
                  <a:cubicBezTo>
                    <a:pt x="2467" y="5925"/>
                    <a:pt x="2792" y="5801"/>
                    <a:pt x="3042" y="5554"/>
                  </a:cubicBezTo>
                  <a:lnTo>
                    <a:pt x="5366" y="3230"/>
                  </a:lnTo>
                  <a:cubicBezTo>
                    <a:pt x="5861" y="2730"/>
                    <a:pt x="5861" y="1923"/>
                    <a:pt x="5366" y="1428"/>
                  </a:cubicBezTo>
                  <a:lnTo>
                    <a:pt x="5292" y="1354"/>
                  </a:lnTo>
                  <a:lnTo>
                    <a:pt x="6048" y="601"/>
                  </a:lnTo>
                  <a:cubicBezTo>
                    <a:pt x="5939" y="508"/>
                    <a:pt x="5838" y="414"/>
                    <a:pt x="5736" y="313"/>
                  </a:cubicBezTo>
                  <a:cubicBezTo>
                    <a:pt x="5635" y="211"/>
                    <a:pt x="5541" y="106"/>
                    <a:pt x="5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8" name="Google Shape;428;p42"/>
            <p:cNvSpPr/>
            <p:nvPr/>
          </p:nvSpPr>
          <p:spPr>
            <a:xfrm>
              <a:off x="1788025" y="831100"/>
              <a:ext cx="262275" cy="249025"/>
            </a:xfrm>
            <a:custGeom>
              <a:avLst/>
              <a:gdLst/>
              <a:ahLst/>
              <a:cxnLst/>
              <a:rect l="l" t="t" r="r" b="b"/>
              <a:pathLst>
                <a:path w="10491" h="9961" extrusionOk="0">
                  <a:moveTo>
                    <a:pt x="5227" y="2575"/>
                  </a:moveTo>
                  <a:cubicBezTo>
                    <a:pt x="5336" y="2575"/>
                    <a:pt x="5444" y="2617"/>
                    <a:pt x="5526" y="2701"/>
                  </a:cubicBezTo>
                  <a:lnTo>
                    <a:pt x="6095" y="3270"/>
                  </a:lnTo>
                  <a:cubicBezTo>
                    <a:pt x="6259" y="3434"/>
                    <a:pt x="6259" y="3703"/>
                    <a:pt x="6095" y="3866"/>
                  </a:cubicBezTo>
                  <a:lnTo>
                    <a:pt x="6095" y="3870"/>
                  </a:lnTo>
                  <a:cubicBezTo>
                    <a:pt x="6011" y="3952"/>
                    <a:pt x="5902" y="3993"/>
                    <a:pt x="5793" y="3993"/>
                  </a:cubicBezTo>
                  <a:cubicBezTo>
                    <a:pt x="5685" y="3993"/>
                    <a:pt x="5577" y="3952"/>
                    <a:pt x="5495" y="3870"/>
                  </a:cubicBezTo>
                  <a:lnTo>
                    <a:pt x="4925" y="3301"/>
                  </a:lnTo>
                  <a:cubicBezTo>
                    <a:pt x="4762" y="3133"/>
                    <a:pt x="4762" y="2864"/>
                    <a:pt x="4925" y="2701"/>
                  </a:cubicBezTo>
                  <a:cubicBezTo>
                    <a:pt x="5009" y="2617"/>
                    <a:pt x="5118" y="2575"/>
                    <a:pt x="5227" y="2575"/>
                  </a:cubicBezTo>
                  <a:close/>
                  <a:moveTo>
                    <a:pt x="4096" y="4274"/>
                  </a:moveTo>
                  <a:cubicBezTo>
                    <a:pt x="4205" y="4274"/>
                    <a:pt x="4313" y="4315"/>
                    <a:pt x="4395" y="4397"/>
                  </a:cubicBezTo>
                  <a:cubicBezTo>
                    <a:pt x="4559" y="4565"/>
                    <a:pt x="4559" y="4834"/>
                    <a:pt x="4395" y="4997"/>
                  </a:cubicBezTo>
                  <a:lnTo>
                    <a:pt x="3830" y="5567"/>
                  </a:lnTo>
                  <a:cubicBezTo>
                    <a:pt x="3747" y="5653"/>
                    <a:pt x="3636" y="5696"/>
                    <a:pt x="3525" y="5696"/>
                  </a:cubicBezTo>
                  <a:cubicBezTo>
                    <a:pt x="3415" y="5696"/>
                    <a:pt x="3305" y="5654"/>
                    <a:pt x="3221" y="5571"/>
                  </a:cubicBezTo>
                  <a:cubicBezTo>
                    <a:pt x="3054" y="5403"/>
                    <a:pt x="3057" y="5130"/>
                    <a:pt x="3229" y="4966"/>
                  </a:cubicBezTo>
                  <a:lnTo>
                    <a:pt x="3794" y="4397"/>
                  </a:lnTo>
                  <a:cubicBezTo>
                    <a:pt x="3878" y="4315"/>
                    <a:pt x="3987" y="4274"/>
                    <a:pt x="4096" y="4274"/>
                  </a:cubicBezTo>
                  <a:close/>
                  <a:moveTo>
                    <a:pt x="7498" y="4270"/>
                  </a:moveTo>
                  <a:cubicBezTo>
                    <a:pt x="7606" y="4270"/>
                    <a:pt x="7715" y="4311"/>
                    <a:pt x="7799" y="4393"/>
                  </a:cubicBezTo>
                  <a:cubicBezTo>
                    <a:pt x="7967" y="4561"/>
                    <a:pt x="7963" y="4837"/>
                    <a:pt x="7792" y="5001"/>
                  </a:cubicBezTo>
                  <a:lnTo>
                    <a:pt x="7226" y="5567"/>
                  </a:lnTo>
                  <a:cubicBezTo>
                    <a:pt x="7143" y="5654"/>
                    <a:pt x="7030" y="5698"/>
                    <a:pt x="6918" y="5698"/>
                  </a:cubicBezTo>
                  <a:cubicBezTo>
                    <a:pt x="6809" y="5698"/>
                    <a:pt x="6700" y="5657"/>
                    <a:pt x="6618" y="5575"/>
                  </a:cubicBezTo>
                  <a:cubicBezTo>
                    <a:pt x="6450" y="5407"/>
                    <a:pt x="6454" y="5130"/>
                    <a:pt x="6626" y="4966"/>
                  </a:cubicBezTo>
                  <a:lnTo>
                    <a:pt x="7191" y="4401"/>
                  </a:lnTo>
                  <a:cubicBezTo>
                    <a:pt x="7274" y="4313"/>
                    <a:pt x="7386" y="4270"/>
                    <a:pt x="7498" y="4270"/>
                  </a:cubicBezTo>
                  <a:close/>
                  <a:moveTo>
                    <a:pt x="5226" y="5971"/>
                  </a:moveTo>
                  <a:cubicBezTo>
                    <a:pt x="5335" y="5971"/>
                    <a:pt x="5444" y="6013"/>
                    <a:pt x="5526" y="6097"/>
                  </a:cubicBezTo>
                  <a:lnTo>
                    <a:pt x="6095" y="6662"/>
                  </a:lnTo>
                  <a:cubicBezTo>
                    <a:pt x="6263" y="6826"/>
                    <a:pt x="6263" y="7099"/>
                    <a:pt x="6095" y="7267"/>
                  </a:cubicBezTo>
                  <a:cubicBezTo>
                    <a:pt x="6011" y="7349"/>
                    <a:pt x="5902" y="7390"/>
                    <a:pt x="5793" y="7390"/>
                  </a:cubicBezTo>
                  <a:cubicBezTo>
                    <a:pt x="5685" y="7390"/>
                    <a:pt x="5577" y="7349"/>
                    <a:pt x="5495" y="7267"/>
                  </a:cubicBezTo>
                  <a:lnTo>
                    <a:pt x="4925" y="6698"/>
                  </a:lnTo>
                  <a:cubicBezTo>
                    <a:pt x="4762" y="6534"/>
                    <a:pt x="4758" y="6265"/>
                    <a:pt x="4925" y="6097"/>
                  </a:cubicBezTo>
                  <a:cubicBezTo>
                    <a:pt x="5007" y="6013"/>
                    <a:pt x="5116" y="5971"/>
                    <a:pt x="5226" y="5971"/>
                  </a:cubicBezTo>
                  <a:close/>
                  <a:moveTo>
                    <a:pt x="5508" y="0"/>
                  </a:moveTo>
                  <a:cubicBezTo>
                    <a:pt x="4550" y="0"/>
                    <a:pt x="3588" y="276"/>
                    <a:pt x="2745" y="840"/>
                  </a:cubicBezTo>
                  <a:cubicBezTo>
                    <a:pt x="768" y="2158"/>
                    <a:pt x="0" y="4689"/>
                    <a:pt x="909" y="6885"/>
                  </a:cubicBezTo>
                  <a:cubicBezTo>
                    <a:pt x="1690" y="8770"/>
                    <a:pt x="3526" y="9960"/>
                    <a:pt x="5506" y="9960"/>
                  </a:cubicBezTo>
                  <a:cubicBezTo>
                    <a:pt x="5827" y="9960"/>
                    <a:pt x="6152" y="9929"/>
                    <a:pt x="6477" y="9864"/>
                  </a:cubicBezTo>
                  <a:cubicBezTo>
                    <a:pt x="8809" y="9400"/>
                    <a:pt x="10486" y="7357"/>
                    <a:pt x="10490" y="4982"/>
                  </a:cubicBezTo>
                  <a:cubicBezTo>
                    <a:pt x="10486" y="3660"/>
                    <a:pt x="9964" y="2396"/>
                    <a:pt x="9032" y="1460"/>
                  </a:cubicBezTo>
                  <a:cubicBezTo>
                    <a:pt x="8068" y="497"/>
                    <a:pt x="6793" y="0"/>
                    <a:pt x="5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29" name="Google Shape;429;p42"/>
          <p:cNvGrpSpPr/>
          <p:nvPr/>
        </p:nvGrpSpPr>
        <p:grpSpPr>
          <a:xfrm>
            <a:off x="1240400" y="2674488"/>
            <a:ext cx="367950" cy="304225"/>
            <a:chOff x="1666925" y="1999525"/>
            <a:chExt cx="367950" cy="304225"/>
          </a:xfrm>
        </p:grpSpPr>
        <p:sp>
          <p:nvSpPr>
            <p:cNvPr id="430" name="Google Shape;430;p42"/>
            <p:cNvSpPr/>
            <p:nvPr/>
          </p:nvSpPr>
          <p:spPr>
            <a:xfrm>
              <a:off x="1974700" y="2126875"/>
              <a:ext cx="60075" cy="42525"/>
            </a:xfrm>
            <a:custGeom>
              <a:avLst/>
              <a:gdLst/>
              <a:ahLst/>
              <a:cxnLst/>
              <a:rect l="l" t="t" r="r" b="b"/>
              <a:pathLst>
                <a:path w="2403" h="1701" extrusionOk="0">
                  <a:moveTo>
                    <a:pt x="1" y="0"/>
                  </a:moveTo>
                  <a:lnTo>
                    <a:pt x="1" y="1276"/>
                  </a:lnTo>
                  <a:cubicBezTo>
                    <a:pt x="1" y="1509"/>
                    <a:pt x="188" y="1701"/>
                    <a:pt x="422" y="1701"/>
                  </a:cubicBezTo>
                  <a:lnTo>
                    <a:pt x="2403" y="1701"/>
                  </a:lnTo>
                  <a:lnTo>
                    <a:pt x="2403" y="425"/>
                  </a:lnTo>
                  <a:cubicBezTo>
                    <a:pt x="2403" y="191"/>
                    <a:pt x="2216" y="0"/>
                    <a:pt x="1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1" name="Google Shape;431;p42"/>
            <p:cNvSpPr/>
            <p:nvPr/>
          </p:nvSpPr>
          <p:spPr>
            <a:xfrm>
              <a:off x="1666925" y="2126875"/>
              <a:ext cx="367950" cy="176875"/>
            </a:xfrm>
            <a:custGeom>
              <a:avLst/>
              <a:gdLst/>
              <a:ahLst/>
              <a:cxnLst/>
              <a:rect l="l" t="t" r="r" b="b"/>
              <a:pathLst>
                <a:path w="14718" h="7075" extrusionOk="0">
                  <a:moveTo>
                    <a:pt x="3257" y="0"/>
                  </a:moveTo>
                  <a:lnTo>
                    <a:pt x="3257" y="1276"/>
                  </a:lnTo>
                  <a:cubicBezTo>
                    <a:pt x="3257" y="1977"/>
                    <a:pt x="2688" y="2547"/>
                    <a:pt x="1982" y="2547"/>
                  </a:cubicBezTo>
                  <a:lnTo>
                    <a:pt x="1" y="2547"/>
                  </a:lnTo>
                  <a:lnTo>
                    <a:pt x="1" y="4820"/>
                  </a:lnTo>
                  <a:cubicBezTo>
                    <a:pt x="5" y="6064"/>
                    <a:pt x="1015" y="7074"/>
                    <a:pt x="2259" y="7074"/>
                  </a:cubicBezTo>
                  <a:lnTo>
                    <a:pt x="3963" y="7074"/>
                  </a:lnTo>
                  <a:cubicBezTo>
                    <a:pt x="3966" y="7074"/>
                    <a:pt x="3970" y="7074"/>
                    <a:pt x="3973" y="7074"/>
                  </a:cubicBezTo>
                  <a:cubicBezTo>
                    <a:pt x="4827" y="7074"/>
                    <a:pt x="5602" y="6591"/>
                    <a:pt x="5983" y="5826"/>
                  </a:cubicBezTo>
                  <a:lnTo>
                    <a:pt x="6100" y="5588"/>
                  </a:lnTo>
                  <a:cubicBezTo>
                    <a:pt x="6359" y="5070"/>
                    <a:pt x="6859" y="4810"/>
                    <a:pt x="7359" y="4810"/>
                  </a:cubicBezTo>
                  <a:cubicBezTo>
                    <a:pt x="7859" y="4810"/>
                    <a:pt x="8360" y="5070"/>
                    <a:pt x="8619" y="5588"/>
                  </a:cubicBezTo>
                  <a:lnTo>
                    <a:pt x="8740" y="5826"/>
                  </a:lnTo>
                  <a:cubicBezTo>
                    <a:pt x="9117" y="6591"/>
                    <a:pt x="9896" y="7074"/>
                    <a:pt x="10746" y="7074"/>
                  </a:cubicBezTo>
                  <a:cubicBezTo>
                    <a:pt x="10749" y="7074"/>
                    <a:pt x="10752" y="7074"/>
                    <a:pt x="10756" y="7074"/>
                  </a:cubicBezTo>
                  <a:lnTo>
                    <a:pt x="12460" y="7074"/>
                  </a:lnTo>
                  <a:cubicBezTo>
                    <a:pt x="13708" y="7074"/>
                    <a:pt x="14714" y="6064"/>
                    <a:pt x="14718" y="4820"/>
                  </a:cubicBezTo>
                  <a:lnTo>
                    <a:pt x="14718" y="2547"/>
                  </a:lnTo>
                  <a:lnTo>
                    <a:pt x="12737" y="2547"/>
                  </a:lnTo>
                  <a:cubicBezTo>
                    <a:pt x="12031" y="2547"/>
                    <a:pt x="11462" y="1977"/>
                    <a:pt x="11462" y="1276"/>
                  </a:cubicBezTo>
                  <a:lnTo>
                    <a:pt x="11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2" name="Google Shape;432;p42"/>
            <p:cNvSpPr/>
            <p:nvPr/>
          </p:nvSpPr>
          <p:spPr>
            <a:xfrm>
              <a:off x="1666925" y="2126875"/>
              <a:ext cx="60175" cy="42525"/>
            </a:xfrm>
            <a:custGeom>
              <a:avLst/>
              <a:gdLst/>
              <a:ahLst/>
              <a:cxnLst/>
              <a:rect l="l" t="t" r="r" b="b"/>
              <a:pathLst>
                <a:path w="2407" h="1701" extrusionOk="0">
                  <a:moveTo>
                    <a:pt x="426" y="0"/>
                  </a:moveTo>
                  <a:cubicBezTo>
                    <a:pt x="192" y="0"/>
                    <a:pt x="1" y="191"/>
                    <a:pt x="1" y="425"/>
                  </a:cubicBezTo>
                  <a:lnTo>
                    <a:pt x="1" y="1701"/>
                  </a:lnTo>
                  <a:lnTo>
                    <a:pt x="1982" y="1701"/>
                  </a:lnTo>
                  <a:cubicBezTo>
                    <a:pt x="2216" y="1701"/>
                    <a:pt x="2407" y="1509"/>
                    <a:pt x="2407" y="1276"/>
                  </a:cubicBezTo>
                  <a:lnTo>
                    <a:pt x="2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3" name="Google Shape;433;p42"/>
            <p:cNvSpPr/>
            <p:nvPr/>
          </p:nvSpPr>
          <p:spPr>
            <a:xfrm>
              <a:off x="1882675" y="1999525"/>
              <a:ext cx="129600" cy="106225"/>
            </a:xfrm>
            <a:custGeom>
              <a:avLst/>
              <a:gdLst/>
              <a:ahLst/>
              <a:cxnLst/>
              <a:rect l="l" t="t" r="r" b="b"/>
              <a:pathLst>
                <a:path w="5184" h="4249" extrusionOk="0">
                  <a:moveTo>
                    <a:pt x="1190" y="0"/>
                  </a:moveTo>
                  <a:cubicBezTo>
                    <a:pt x="1058" y="0"/>
                    <a:pt x="925" y="22"/>
                    <a:pt x="796" y="68"/>
                  </a:cubicBezTo>
                  <a:cubicBezTo>
                    <a:pt x="320" y="235"/>
                    <a:pt x="1" y="688"/>
                    <a:pt x="5" y="1191"/>
                  </a:cubicBezTo>
                  <a:lnTo>
                    <a:pt x="5" y="1557"/>
                  </a:lnTo>
                  <a:cubicBezTo>
                    <a:pt x="1" y="1791"/>
                    <a:pt x="192" y="1982"/>
                    <a:pt x="426" y="1982"/>
                  </a:cubicBezTo>
                  <a:cubicBezTo>
                    <a:pt x="664" y="1982"/>
                    <a:pt x="851" y="1791"/>
                    <a:pt x="851" y="1557"/>
                  </a:cubicBezTo>
                  <a:lnTo>
                    <a:pt x="851" y="1191"/>
                  </a:lnTo>
                  <a:cubicBezTo>
                    <a:pt x="851" y="984"/>
                    <a:pt x="1020" y="851"/>
                    <a:pt x="1195" y="851"/>
                  </a:cubicBezTo>
                  <a:cubicBezTo>
                    <a:pt x="1290" y="851"/>
                    <a:pt x="1387" y="891"/>
                    <a:pt x="1459" y="980"/>
                  </a:cubicBezTo>
                  <a:lnTo>
                    <a:pt x="4091" y="4248"/>
                  </a:lnTo>
                  <a:lnTo>
                    <a:pt x="5183" y="4248"/>
                  </a:lnTo>
                  <a:lnTo>
                    <a:pt x="2118" y="446"/>
                  </a:lnTo>
                  <a:cubicBezTo>
                    <a:pt x="1888" y="159"/>
                    <a:pt x="1544" y="0"/>
                    <a:pt x="1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1689650" y="1999550"/>
              <a:ext cx="129500" cy="106200"/>
            </a:xfrm>
            <a:custGeom>
              <a:avLst/>
              <a:gdLst/>
              <a:ahLst/>
              <a:cxnLst/>
              <a:rect l="l" t="t" r="r" b="b"/>
              <a:pathLst>
                <a:path w="5180" h="4248" extrusionOk="0">
                  <a:moveTo>
                    <a:pt x="3985" y="1"/>
                  </a:moveTo>
                  <a:cubicBezTo>
                    <a:pt x="3633" y="1"/>
                    <a:pt x="3291" y="159"/>
                    <a:pt x="3062" y="445"/>
                  </a:cubicBezTo>
                  <a:lnTo>
                    <a:pt x="0" y="4247"/>
                  </a:lnTo>
                  <a:lnTo>
                    <a:pt x="1088" y="4247"/>
                  </a:lnTo>
                  <a:lnTo>
                    <a:pt x="3721" y="979"/>
                  </a:lnTo>
                  <a:cubicBezTo>
                    <a:pt x="3792" y="890"/>
                    <a:pt x="3889" y="850"/>
                    <a:pt x="3985" y="850"/>
                  </a:cubicBezTo>
                  <a:cubicBezTo>
                    <a:pt x="4160" y="850"/>
                    <a:pt x="4329" y="983"/>
                    <a:pt x="4329" y="1190"/>
                  </a:cubicBezTo>
                  <a:lnTo>
                    <a:pt x="4329" y="1556"/>
                  </a:lnTo>
                  <a:cubicBezTo>
                    <a:pt x="4329" y="1790"/>
                    <a:pt x="4516" y="1981"/>
                    <a:pt x="4754" y="1981"/>
                  </a:cubicBezTo>
                  <a:cubicBezTo>
                    <a:pt x="4988" y="1981"/>
                    <a:pt x="5179" y="1790"/>
                    <a:pt x="5179" y="1556"/>
                  </a:cubicBezTo>
                  <a:lnTo>
                    <a:pt x="5179" y="1190"/>
                  </a:lnTo>
                  <a:cubicBezTo>
                    <a:pt x="5179" y="687"/>
                    <a:pt x="4859" y="238"/>
                    <a:pt x="4384" y="71"/>
                  </a:cubicBezTo>
                  <a:cubicBezTo>
                    <a:pt x="4253" y="24"/>
                    <a:pt x="4118" y="1"/>
                    <a:pt x="3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35" name="Google Shape;435;p42"/>
          <p:cNvGrpSpPr/>
          <p:nvPr/>
        </p:nvGrpSpPr>
        <p:grpSpPr>
          <a:xfrm>
            <a:off x="7588000" y="1623013"/>
            <a:ext cx="289550" cy="367900"/>
            <a:chOff x="1105600" y="2545250"/>
            <a:chExt cx="289550" cy="367900"/>
          </a:xfrm>
        </p:grpSpPr>
        <p:sp>
          <p:nvSpPr>
            <p:cNvPr id="436" name="Google Shape;436;p42"/>
            <p:cNvSpPr/>
            <p:nvPr/>
          </p:nvSpPr>
          <p:spPr>
            <a:xfrm>
              <a:off x="1319475" y="2545250"/>
              <a:ext cx="51025" cy="48025"/>
            </a:xfrm>
            <a:custGeom>
              <a:avLst/>
              <a:gdLst/>
              <a:ahLst/>
              <a:cxnLst/>
              <a:rect l="l" t="t" r="r" b="b"/>
              <a:pathLst>
                <a:path w="2041" h="1921" extrusionOk="0">
                  <a:moveTo>
                    <a:pt x="648" y="1"/>
                  </a:moveTo>
                  <a:cubicBezTo>
                    <a:pt x="425" y="1"/>
                    <a:pt x="202" y="59"/>
                    <a:pt x="1" y="178"/>
                  </a:cubicBezTo>
                  <a:cubicBezTo>
                    <a:pt x="204" y="279"/>
                    <a:pt x="387" y="412"/>
                    <a:pt x="547" y="572"/>
                  </a:cubicBezTo>
                  <a:lnTo>
                    <a:pt x="1350" y="1375"/>
                  </a:lnTo>
                  <a:cubicBezTo>
                    <a:pt x="1510" y="1535"/>
                    <a:pt x="1642" y="1718"/>
                    <a:pt x="1744" y="1921"/>
                  </a:cubicBezTo>
                  <a:cubicBezTo>
                    <a:pt x="2040" y="1422"/>
                    <a:pt x="1958" y="782"/>
                    <a:pt x="1549" y="373"/>
                  </a:cubicBezTo>
                  <a:cubicBezTo>
                    <a:pt x="1304" y="128"/>
                    <a:pt x="978" y="1"/>
                    <a:pt x="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1191575" y="2565250"/>
              <a:ext cx="158925" cy="153225"/>
            </a:xfrm>
            <a:custGeom>
              <a:avLst/>
              <a:gdLst/>
              <a:ahLst/>
              <a:cxnLst/>
              <a:rect l="l" t="t" r="r" b="b"/>
              <a:pathLst>
                <a:path w="6357" h="6129" extrusionOk="0">
                  <a:moveTo>
                    <a:pt x="4157" y="1"/>
                  </a:moveTo>
                  <a:cubicBezTo>
                    <a:pt x="3832" y="1"/>
                    <a:pt x="3506" y="125"/>
                    <a:pt x="3257" y="372"/>
                  </a:cubicBezTo>
                  <a:lnTo>
                    <a:pt x="1256" y="2373"/>
                  </a:lnTo>
                  <a:cubicBezTo>
                    <a:pt x="921" y="2708"/>
                    <a:pt x="800" y="3199"/>
                    <a:pt x="940" y="3652"/>
                  </a:cubicBezTo>
                  <a:lnTo>
                    <a:pt x="531" y="4003"/>
                  </a:lnTo>
                  <a:cubicBezTo>
                    <a:pt x="145" y="4326"/>
                    <a:pt x="0" y="4861"/>
                    <a:pt x="176" y="5336"/>
                  </a:cubicBezTo>
                  <a:cubicBezTo>
                    <a:pt x="351" y="5812"/>
                    <a:pt x="804" y="6128"/>
                    <a:pt x="1311" y="6128"/>
                  </a:cubicBezTo>
                  <a:lnTo>
                    <a:pt x="1361" y="6128"/>
                  </a:lnTo>
                  <a:cubicBezTo>
                    <a:pt x="1697" y="6112"/>
                    <a:pt x="2013" y="5960"/>
                    <a:pt x="2231" y="5703"/>
                  </a:cubicBezTo>
                  <a:lnTo>
                    <a:pt x="2578" y="5290"/>
                  </a:lnTo>
                  <a:cubicBezTo>
                    <a:pt x="2703" y="5330"/>
                    <a:pt x="2832" y="5349"/>
                    <a:pt x="2960" y="5349"/>
                  </a:cubicBezTo>
                  <a:cubicBezTo>
                    <a:pt x="3293" y="5349"/>
                    <a:pt x="3619" y="5217"/>
                    <a:pt x="3861" y="4978"/>
                  </a:cubicBezTo>
                  <a:lnTo>
                    <a:pt x="5858" y="2977"/>
                  </a:lnTo>
                  <a:cubicBezTo>
                    <a:pt x="6357" y="2478"/>
                    <a:pt x="6357" y="1671"/>
                    <a:pt x="5858" y="1176"/>
                  </a:cubicBezTo>
                  <a:lnTo>
                    <a:pt x="5058" y="372"/>
                  </a:lnTo>
                  <a:cubicBezTo>
                    <a:pt x="4809" y="125"/>
                    <a:pt x="4483" y="1"/>
                    <a:pt x="4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8" name="Google Shape;438;p42"/>
            <p:cNvSpPr/>
            <p:nvPr/>
          </p:nvSpPr>
          <p:spPr>
            <a:xfrm>
              <a:off x="1304950" y="2646875"/>
              <a:ext cx="83875" cy="175800"/>
            </a:xfrm>
            <a:custGeom>
              <a:avLst/>
              <a:gdLst/>
              <a:ahLst/>
              <a:cxnLst/>
              <a:rect l="l" t="t" r="r" b="b"/>
              <a:pathLst>
                <a:path w="3355" h="7032" extrusionOk="0">
                  <a:moveTo>
                    <a:pt x="2184" y="1"/>
                  </a:moveTo>
                  <a:cubicBezTo>
                    <a:pt x="2106" y="110"/>
                    <a:pt x="2025" y="215"/>
                    <a:pt x="1931" y="309"/>
                  </a:cubicBezTo>
                  <a:lnTo>
                    <a:pt x="184" y="2056"/>
                  </a:lnTo>
                  <a:cubicBezTo>
                    <a:pt x="695" y="2918"/>
                    <a:pt x="621" y="4002"/>
                    <a:pt x="1" y="4786"/>
                  </a:cubicBezTo>
                  <a:cubicBezTo>
                    <a:pt x="79" y="4832"/>
                    <a:pt x="157" y="4883"/>
                    <a:pt x="235" y="4934"/>
                  </a:cubicBezTo>
                  <a:cubicBezTo>
                    <a:pt x="862" y="5355"/>
                    <a:pt x="1346" y="5955"/>
                    <a:pt x="1627" y="6661"/>
                  </a:cubicBezTo>
                  <a:lnTo>
                    <a:pt x="1775" y="7032"/>
                  </a:lnTo>
                  <a:cubicBezTo>
                    <a:pt x="2785" y="6049"/>
                    <a:pt x="3350" y="4700"/>
                    <a:pt x="3350" y="3292"/>
                  </a:cubicBezTo>
                  <a:cubicBezTo>
                    <a:pt x="3354" y="2465"/>
                    <a:pt x="3155" y="1646"/>
                    <a:pt x="2777" y="909"/>
                  </a:cubicBezTo>
                  <a:cubicBezTo>
                    <a:pt x="2613" y="586"/>
                    <a:pt x="2411" y="282"/>
                    <a:pt x="2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9" name="Google Shape;439;p42"/>
            <p:cNvSpPr/>
            <p:nvPr/>
          </p:nvSpPr>
          <p:spPr>
            <a:xfrm>
              <a:off x="1105600" y="2746800"/>
              <a:ext cx="126450" cy="77925"/>
            </a:xfrm>
            <a:custGeom>
              <a:avLst/>
              <a:gdLst/>
              <a:ahLst/>
              <a:cxnLst/>
              <a:rect l="l" t="t" r="r" b="b"/>
              <a:pathLst>
                <a:path w="5058" h="3117" extrusionOk="0">
                  <a:moveTo>
                    <a:pt x="1275" y="1"/>
                  </a:moveTo>
                  <a:cubicBezTo>
                    <a:pt x="573" y="1"/>
                    <a:pt x="4" y="570"/>
                    <a:pt x="4" y="1276"/>
                  </a:cubicBezTo>
                  <a:lnTo>
                    <a:pt x="4" y="1841"/>
                  </a:lnTo>
                  <a:cubicBezTo>
                    <a:pt x="0" y="2543"/>
                    <a:pt x="573" y="3113"/>
                    <a:pt x="1275" y="3117"/>
                  </a:cubicBezTo>
                  <a:lnTo>
                    <a:pt x="2398" y="3117"/>
                  </a:lnTo>
                  <a:lnTo>
                    <a:pt x="2578" y="2664"/>
                  </a:lnTo>
                  <a:cubicBezTo>
                    <a:pt x="3014" y="1572"/>
                    <a:pt x="3927" y="750"/>
                    <a:pt x="5058" y="430"/>
                  </a:cubicBezTo>
                  <a:cubicBezTo>
                    <a:pt x="4816" y="157"/>
                    <a:pt x="4469" y="1"/>
                    <a:pt x="4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0" name="Google Shape;440;p42"/>
            <p:cNvSpPr/>
            <p:nvPr/>
          </p:nvSpPr>
          <p:spPr>
            <a:xfrm>
              <a:off x="1119225" y="2775175"/>
              <a:ext cx="275925" cy="137975"/>
            </a:xfrm>
            <a:custGeom>
              <a:avLst/>
              <a:gdLst/>
              <a:ahLst/>
              <a:cxnLst/>
              <a:rect l="l" t="t" r="r" b="b"/>
              <a:pathLst>
                <a:path w="11037" h="5519" extrusionOk="0">
                  <a:moveTo>
                    <a:pt x="6108" y="1697"/>
                  </a:moveTo>
                  <a:cubicBezTo>
                    <a:pt x="6342" y="1697"/>
                    <a:pt x="6533" y="1888"/>
                    <a:pt x="6533" y="2122"/>
                  </a:cubicBezTo>
                  <a:cubicBezTo>
                    <a:pt x="6533" y="2356"/>
                    <a:pt x="6342" y="2547"/>
                    <a:pt x="6108" y="2547"/>
                  </a:cubicBezTo>
                  <a:lnTo>
                    <a:pt x="4977" y="2547"/>
                  </a:lnTo>
                  <a:cubicBezTo>
                    <a:pt x="4743" y="2547"/>
                    <a:pt x="4552" y="2356"/>
                    <a:pt x="4552" y="2122"/>
                  </a:cubicBezTo>
                  <a:cubicBezTo>
                    <a:pt x="4552" y="1888"/>
                    <a:pt x="4743" y="1697"/>
                    <a:pt x="4977" y="1697"/>
                  </a:cubicBezTo>
                  <a:close/>
                  <a:moveTo>
                    <a:pt x="5542" y="1"/>
                  </a:moveTo>
                  <a:cubicBezTo>
                    <a:pt x="4345" y="1"/>
                    <a:pt x="3265" y="730"/>
                    <a:pt x="2820" y="1841"/>
                  </a:cubicBezTo>
                  <a:lnTo>
                    <a:pt x="2427" y="2828"/>
                  </a:lnTo>
                  <a:lnTo>
                    <a:pt x="1370" y="2828"/>
                  </a:lnTo>
                  <a:cubicBezTo>
                    <a:pt x="1363" y="2828"/>
                    <a:pt x="1355" y="2828"/>
                    <a:pt x="1348" y="2828"/>
                  </a:cubicBezTo>
                  <a:cubicBezTo>
                    <a:pt x="605" y="2828"/>
                    <a:pt x="1" y="3428"/>
                    <a:pt x="1" y="4173"/>
                  </a:cubicBezTo>
                  <a:cubicBezTo>
                    <a:pt x="1" y="4919"/>
                    <a:pt x="605" y="5519"/>
                    <a:pt x="1348" y="5519"/>
                  </a:cubicBezTo>
                  <a:cubicBezTo>
                    <a:pt x="1355" y="5519"/>
                    <a:pt x="1363" y="5519"/>
                    <a:pt x="1370" y="5518"/>
                  </a:cubicBezTo>
                  <a:lnTo>
                    <a:pt x="9719" y="5518"/>
                  </a:lnTo>
                  <a:cubicBezTo>
                    <a:pt x="10448" y="5503"/>
                    <a:pt x="11037" y="4906"/>
                    <a:pt x="11037" y="4173"/>
                  </a:cubicBezTo>
                  <a:cubicBezTo>
                    <a:pt x="11037" y="3440"/>
                    <a:pt x="10448" y="2843"/>
                    <a:pt x="9719" y="2828"/>
                  </a:cubicBezTo>
                  <a:lnTo>
                    <a:pt x="8662" y="2828"/>
                  </a:lnTo>
                  <a:lnTo>
                    <a:pt x="8264" y="1841"/>
                  </a:lnTo>
                  <a:cubicBezTo>
                    <a:pt x="7820" y="730"/>
                    <a:pt x="6743" y="1"/>
                    <a:pt x="5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4F47798-400E-1B2A-1B40-D96CA3A81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00" y="897594"/>
            <a:ext cx="2923942" cy="4229892"/>
          </a:xfrm>
          <a:prstGeom prst="rect">
            <a:avLst/>
          </a:prstGeom>
        </p:spPr>
      </p:pic>
      <p:pic>
        <p:nvPicPr>
          <p:cNvPr id="3" name="Picture 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EB06AD84-A0AA-0802-C572-1D2B64255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379" y="892922"/>
            <a:ext cx="2986579" cy="4231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781547-05EA-0E0F-E3BB-D0F1D50200C1}"/>
              </a:ext>
            </a:extLst>
          </p:cNvPr>
          <p:cNvCxnSpPr/>
          <p:nvPr/>
        </p:nvCxnSpPr>
        <p:spPr>
          <a:xfrm>
            <a:off x="4353790" y="1323526"/>
            <a:ext cx="955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D43BD2-7885-C3C7-13F9-32CED63B158B}"/>
              </a:ext>
            </a:extLst>
          </p:cNvPr>
          <p:cNvCxnSpPr>
            <a:cxnSpLocks/>
          </p:cNvCxnSpPr>
          <p:nvPr/>
        </p:nvCxnSpPr>
        <p:spPr>
          <a:xfrm>
            <a:off x="5472545" y="1428862"/>
            <a:ext cx="1115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2BBB2E-D7B7-6D46-C282-1DDF80F1C10C}"/>
              </a:ext>
            </a:extLst>
          </p:cNvPr>
          <p:cNvCxnSpPr>
            <a:cxnSpLocks/>
          </p:cNvCxnSpPr>
          <p:nvPr/>
        </p:nvCxnSpPr>
        <p:spPr>
          <a:xfrm>
            <a:off x="4322617" y="3689023"/>
            <a:ext cx="1115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">
            <a:extLst>
              <a:ext uri="{FF2B5EF4-FFF2-40B4-BE49-F238E27FC236}">
                <a16:creationId xmlns:a16="http://schemas.microsoft.com/office/drawing/2014/main" id="{7BCB00DF-A4DE-EB76-5509-E7978C92F4E7}"/>
              </a:ext>
            </a:extLst>
          </p:cNvPr>
          <p:cNvSpPr txBox="1"/>
          <p:nvPr/>
        </p:nvSpPr>
        <p:spPr>
          <a:xfrm>
            <a:off x="7180244" y="1512639"/>
            <a:ext cx="1855268" cy="24216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GB" sz="1600" b="1" dirty="0"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RPRM 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Strategy?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 How was the </a:t>
            </a:r>
            <a:r>
              <a:rPr lang="en-GB" sz="1600" b="1" dirty="0" err="1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Tweetorial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/thread created?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Why it worked (or didn’t)?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8FC6B-D222-5FDF-7AF4-431CBC9877A7}"/>
              </a:ext>
            </a:extLst>
          </p:cNvPr>
          <p:cNvSpPr txBox="1"/>
          <p:nvPr/>
        </p:nvSpPr>
        <p:spPr>
          <a:xfrm>
            <a:off x="7359510" y="4482316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Posts can be </a:t>
            </a:r>
          </a:p>
          <a:p>
            <a:pPr algn="ctr"/>
            <a:r>
              <a:rPr lang="en-GB" b="1" dirty="0"/>
              <a:t>AI enhanced!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4E7561-9993-9F12-2E34-694F351815E2}"/>
              </a:ext>
            </a:extLst>
          </p:cNvPr>
          <p:cNvCxnSpPr/>
          <p:nvPr/>
        </p:nvCxnSpPr>
        <p:spPr>
          <a:xfrm>
            <a:off x="969886" y="1278556"/>
            <a:ext cx="955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AC0C4F75-9143-7A91-F65A-A570946A1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EE4CD06C-FA2C-0EFE-F637-76E3F065F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2625" y="283608"/>
            <a:ext cx="6440275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/>
              <a:t>Instagram – Visual Storytelling</a:t>
            </a:r>
          </a:p>
        </p:txBody>
      </p:sp>
      <p:sp>
        <p:nvSpPr>
          <p:cNvPr id="417" name="Google Shape;417;p42">
            <a:extLst>
              <a:ext uri="{FF2B5EF4-FFF2-40B4-BE49-F238E27FC236}">
                <a16:creationId xmlns:a16="http://schemas.microsoft.com/office/drawing/2014/main" id="{276E51F1-CDB3-DE7B-191B-33F10B8BB329}"/>
              </a:ext>
            </a:extLst>
          </p:cNvPr>
          <p:cNvSpPr/>
          <p:nvPr/>
        </p:nvSpPr>
        <p:spPr>
          <a:xfrm rot="10800000">
            <a:off x="-914207" y="23961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2">
            <a:extLst>
              <a:ext uri="{FF2B5EF4-FFF2-40B4-BE49-F238E27FC236}">
                <a16:creationId xmlns:a16="http://schemas.microsoft.com/office/drawing/2014/main" id="{57999727-EC58-D002-DC27-C8CEB7251F36}"/>
              </a:ext>
            </a:extLst>
          </p:cNvPr>
          <p:cNvSpPr/>
          <p:nvPr/>
        </p:nvSpPr>
        <p:spPr>
          <a:xfrm>
            <a:off x="820050" y="22288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2">
            <a:extLst>
              <a:ext uri="{FF2B5EF4-FFF2-40B4-BE49-F238E27FC236}">
                <a16:creationId xmlns:a16="http://schemas.microsoft.com/office/drawing/2014/main" id="{E1876B90-AE9C-1010-645D-8D14825EBB1F}"/>
              </a:ext>
            </a:extLst>
          </p:cNvPr>
          <p:cNvSpPr/>
          <p:nvPr/>
        </p:nvSpPr>
        <p:spPr>
          <a:xfrm>
            <a:off x="969886" y="2377050"/>
            <a:ext cx="909000" cy="8991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2">
            <a:extLst>
              <a:ext uri="{FF2B5EF4-FFF2-40B4-BE49-F238E27FC236}">
                <a16:creationId xmlns:a16="http://schemas.microsoft.com/office/drawing/2014/main" id="{4E238ECC-7EAC-5063-7FFA-485F0B8CA6D2}"/>
              </a:ext>
            </a:extLst>
          </p:cNvPr>
          <p:cNvSpPr/>
          <p:nvPr/>
        </p:nvSpPr>
        <p:spPr>
          <a:xfrm rot="10800000" flipH="1">
            <a:off x="7390568" y="1376491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2">
            <a:extLst>
              <a:ext uri="{FF2B5EF4-FFF2-40B4-BE49-F238E27FC236}">
                <a16:creationId xmlns:a16="http://schemas.microsoft.com/office/drawing/2014/main" id="{7E9DF9F7-CCA2-7B29-3D6D-F4CF70511CF6}"/>
              </a:ext>
            </a:extLst>
          </p:cNvPr>
          <p:cNvSpPr/>
          <p:nvPr/>
        </p:nvSpPr>
        <p:spPr>
          <a:xfrm flipH="1">
            <a:off x="7128418" y="1209225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2">
            <a:extLst>
              <a:ext uri="{FF2B5EF4-FFF2-40B4-BE49-F238E27FC236}">
                <a16:creationId xmlns:a16="http://schemas.microsoft.com/office/drawing/2014/main" id="{D052BCD9-6638-1554-095D-6B78B8471A1A}"/>
              </a:ext>
            </a:extLst>
          </p:cNvPr>
          <p:cNvSpPr/>
          <p:nvPr/>
        </p:nvSpPr>
        <p:spPr>
          <a:xfrm flipH="1">
            <a:off x="7278282" y="1357425"/>
            <a:ext cx="909000" cy="8991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2">
            <a:extLst>
              <a:ext uri="{FF2B5EF4-FFF2-40B4-BE49-F238E27FC236}">
                <a16:creationId xmlns:a16="http://schemas.microsoft.com/office/drawing/2014/main" id="{FC027DB8-B4A1-6DD8-BAC6-96F01F08C202}"/>
              </a:ext>
            </a:extLst>
          </p:cNvPr>
          <p:cNvSpPr/>
          <p:nvPr/>
        </p:nvSpPr>
        <p:spPr>
          <a:xfrm rot="10800000" flipH="1">
            <a:off x="7390568" y="32868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2">
            <a:extLst>
              <a:ext uri="{FF2B5EF4-FFF2-40B4-BE49-F238E27FC236}">
                <a16:creationId xmlns:a16="http://schemas.microsoft.com/office/drawing/2014/main" id="{4D536CAC-56B1-ADFD-60E5-285D1A01F3BA}"/>
              </a:ext>
            </a:extLst>
          </p:cNvPr>
          <p:cNvSpPr/>
          <p:nvPr/>
        </p:nvSpPr>
        <p:spPr>
          <a:xfrm flipH="1">
            <a:off x="7128418" y="31195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">
            <a:extLst>
              <a:ext uri="{FF2B5EF4-FFF2-40B4-BE49-F238E27FC236}">
                <a16:creationId xmlns:a16="http://schemas.microsoft.com/office/drawing/2014/main" id="{09F63DB4-E92E-2D5E-6BED-3033AB4257A2}"/>
              </a:ext>
            </a:extLst>
          </p:cNvPr>
          <p:cNvSpPr/>
          <p:nvPr/>
        </p:nvSpPr>
        <p:spPr>
          <a:xfrm flipH="1">
            <a:off x="7278282" y="3267750"/>
            <a:ext cx="909000" cy="89910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42">
            <a:extLst>
              <a:ext uri="{FF2B5EF4-FFF2-40B4-BE49-F238E27FC236}">
                <a16:creationId xmlns:a16="http://schemas.microsoft.com/office/drawing/2014/main" id="{979074F5-4239-CCD4-47F7-510ACA36CA88}"/>
              </a:ext>
            </a:extLst>
          </p:cNvPr>
          <p:cNvGrpSpPr/>
          <p:nvPr/>
        </p:nvGrpSpPr>
        <p:grpSpPr>
          <a:xfrm>
            <a:off x="7547288" y="3533338"/>
            <a:ext cx="370975" cy="367925"/>
            <a:chOff x="1679325" y="831100"/>
            <a:chExt cx="370975" cy="367925"/>
          </a:xfrm>
        </p:grpSpPr>
        <p:sp>
          <p:nvSpPr>
            <p:cNvPr id="427" name="Google Shape;427;p42">
              <a:extLst>
                <a:ext uri="{FF2B5EF4-FFF2-40B4-BE49-F238E27FC236}">
                  <a16:creationId xmlns:a16="http://schemas.microsoft.com/office/drawing/2014/main" id="{9E5C019C-D7CB-2B4E-C229-32F76B8A2B89}"/>
                </a:ext>
              </a:extLst>
            </p:cNvPr>
            <p:cNvSpPr/>
            <p:nvPr/>
          </p:nvSpPr>
          <p:spPr>
            <a:xfrm>
              <a:off x="1679325" y="1050875"/>
              <a:ext cx="151225" cy="148150"/>
            </a:xfrm>
            <a:custGeom>
              <a:avLst/>
              <a:gdLst/>
              <a:ahLst/>
              <a:cxnLst/>
              <a:rect l="l" t="t" r="r" b="b"/>
              <a:pathLst>
                <a:path w="6049" h="5926" extrusionOk="0">
                  <a:moveTo>
                    <a:pt x="5448" y="1"/>
                  </a:moveTo>
                  <a:lnTo>
                    <a:pt x="4691" y="757"/>
                  </a:lnTo>
                  <a:lnTo>
                    <a:pt x="4621" y="683"/>
                  </a:lnTo>
                  <a:cubicBezTo>
                    <a:pt x="4372" y="434"/>
                    <a:pt x="4045" y="309"/>
                    <a:pt x="3718" y="309"/>
                  </a:cubicBezTo>
                  <a:cubicBezTo>
                    <a:pt x="3392" y="309"/>
                    <a:pt x="3065" y="434"/>
                    <a:pt x="2816" y="683"/>
                  </a:cubicBezTo>
                  <a:lnTo>
                    <a:pt x="495" y="3007"/>
                  </a:lnTo>
                  <a:cubicBezTo>
                    <a:pt x="0" y="3506"/>
                    <a:pt x="0" y="4310"/>
                    <a:pt x="495" y="4809"/>
                  </a:cubicBezTo>
                  <a:lnTo>
                    <a:pt x="1240" y="5554"/>
                  </a:lnTo>
                  <a:cubicBezTo>
                    <a:pt x="1490" y="5801"/>
                    <a:pt x="1815" y="5925"/>
                    <a:pt x="2141" y="5925"/>
                  </a:cubicBezTo>
                  <a:cubicBezTo>
                    <a:pt x="2467" y="5925"/>
                    <a:pt x="2792" y="5801"/>
                    <a:pt x="3042" y="5554"/>
                  </a:cubicBezTo>
                  <a:lnTo>
                    <a:pt x="5366" y="3230"/>
                  </a:lnTo>
                  <a:cubicBezTo>
                    <a:pt x="5861" y="2730"/>
                    <a:pt x="5861" y="1923"/>
                    <a:pt x="5366" y="1428"/>
                  </a:cubicBezTo>
                  <a:lnTo>
                    <a:pt x="5292" y="1354"/>
                  </a:lnTo>
                  <a:lnTo>
                    <a:pt x="6048" y="601"/>
                  </a:lnTo>
                  <a:cubicBezTo>
                    <a:pt x="5939" y="508"/>
                    <a:pt x="5838" y="414"/>
                    <a:pt x="5736" y="313"/>
                  </a:cubicBezTo>
                  <a:cubicBezTo>
                    <a:pt x="5635" y="211"/>
                    <a:pt x="5541" y="106"/>
                    <a:pt x="5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8" name="Google Shape;428;p42">
              <a:extLst>
                <a:ext uri="{FF2B5EF4-FFF2-40B4-BE49-F238E27FC236}">
                  <a16:creationId xmlns:a16="http://schemas.microsoft.com/office/drawing/2014/main" id="{AE36719D-A870-10D3-BB02-892933CC2365}"/>
                </a:ext>
              </a:extLst>
            </p:cNvPr>
            <p:cNvSpPr/>
            <p:nvPr/>
          </p:nvSpPr>
          <p:spPr>
            <a:xfrm>
              <a:off x="1788025" y="831100"/>
              <a:ext cx="262275" cy="249025"/>
            </a:xfrm>
            <a:custGeom>
              <a:avLst/>
              <a:gdLst/>
              <a:ahLst/>
              <a:cxnLst/>
              <a:rect l="l" t="t" r="r" b="b"/>
              <a:pathLst>
                <a:path w="10491" h="9961" extrusionOk="0">
                  <a:moveTo>
                    <a:pt x="5227" y="2575"/>
                  </a:moveTo>
                  <a:cubicBezTo>
                    <a:pt x="5336" y="2575"/>
                    <a:pt x="5444" y="2617"/>
                    <a:pt x="5526" y="2701"/>
                  </a:cubicBezTo>
                  <a:lnTo>
                    <a:pt x="6095" y="3270"/>
                  </a:lnTo>
                  <a:cubicBezTo>
                    <a:pt x="6259" y="3434"/>
                    <a:pt x="6259" y="3703"/>
                    <a:pt x="6095" y="3866"/>
                  </a:cubicBezTo>
                  <a:lnTo>
                    <a:pt x="6095" y="3870"/>
                  </a:lnTo>
                  <a:cubicBezTo>
                    <a:pt x="6011" y="3952"/>
                    <a:pt x="5902" y="3993"/>
                    <a:pt x="5793" y="3993"/>
                  </a:cubicBezTo>
                  <a:cubicBezTo>
                    <a:pt x="5685" y="3993"/>
                    <a:pt x="5577" y="3952"/>
                    <a:pt x="5495" y="3870"/>
                  </a:cubicBezTo>
                  <a:lnTo>
                    <a:pt x="4925" y="3301"/>
                  </a:lnTo>
                  <a:cubicBezTo>
                    <a:pt x="4762" y="3133"/>
                    <a:pt x="4762" y="2864"/>
                    <a:pt x="4925" y="2701"/>
                  </a:cubicBezTo>
                  <a:cubicBezTo>
                    <a:pt x="5009" y="2617"/>
                    <a:pt x="5118" y="2575"/>
                    <a:pt x="5227" y="2575"/>
                  </a:cubicBezTo>
                  <a:close/>
                  <a:moveTo>
                    <a:pt x="4096" y="4274"/>
                  </a:moveTo>
                  <a:cubicBezTo>
                    <a:pt x="4205" y="4274"/>
                    <a:pt x="4313" y="4315"/>
                    <a:pt x="4395" y="4397"/>
                  </a:cubicBezTo>
                  <a:cubicBezTo>
                    <a:pt x="4559" y="4565"/>
                    <a:pt x="4559" y="4834"/>
                    <a:pt x="4395" y="4997"/>
                  </a:cubicBezTo>
                  <a:lnTo>
                    <a:pt x="3830" y="5567"/>
                  </a:lnTo>
                  <a:cubicBezTo>
                    <a:pt x="3747" y="5653"/>
                    <a:pt x="3636" y="5696"/>
                    <a:pt x="3525" y="5696"/>
                  </a:cubicBezTo>
                  <a:cubicBezTo>
                    <a:pt x="3415" y="5696"/>
                    <a:pt x="3305" y="5654"/>
                    <a:pt x="3221" y="5571"/>
                  </a:cubicBezTo>
                  <a:cubicBezTo>
                    <a:pt x="3054" y="5403"/>
                    <a:pt x="3057" y="5130"/>
                    <a:pt x="3229" y="4966"/>
                  </a:cubicBezTo>
                  <a:lnTo>
                    <a:pt x="3794" y="4397"/>
                  </a:lnTo>
                  <a:cubicBezTo>
                    <a:pt x="3878" y="4315"/>
                    <a:pt x="3987" y="4274"/>
                    <a:pt x="4096" y="4274"/>
                  </a:cubicBezTo>
                  <a:close/>
                  <a:moveTo>
                    <a:pt x="7498" y="4270"/>
                  </a:moveTo>
                  <a:cubicBezTo>
                    <a:pt x="7606" y="4270"/>
                    <a:pt x="7715" y="4311"/>
                    <a:pt x="7799" y="4393"/>
                  </a:cubicBezTo>
                  <a:cubicBezTo>
                    <a:pt x="7967" y="4561"/>
                    <a:pt x="7963" y="4837"/>
                    <a:pt x="7792" y="5001"/>
                  </a:cubicBezTo>
                  <a:lnTo>
                    <a:pt x="7226" y="5567"/>
                  </a:lnTo>
                  <a:cubicBezTo>
                    <a:pt x="7143" y="5654"/>
                    <a:pt x="7030" y="5698"/>
                    <a:pt x="6918" y="5698"/>
                  </a:cubicBezTo>
                  <a:cubicBezTo>
                    <a:pt x="6809" y="5698"/>
                    <a:pt x="6700" y="5657"/>
                    <a:pt x="6618" y="5575"/>
                  </a:cubicBezTo>
                  <a:cubicBezTo>
                    <a:pt x="6450" y="5407"/>
                    <a:pt x="6454" y="5130"/>
                    <a:pt x="6626" y="4966"/>
                  </a:cubicBezTo>
                  <a:lnTo>
                    <a:pt x="7191" y="4401"/>
                  </a:lnTo>
                  <a:cubicBezTo>
                    <a:pt x="7274" y="4313"/>
                    <a:pt x="7386" y="4270"/>
                    <a:pt x="7498" y="4270"/>
                  </a:cubicBezTo>
                  <a:close/>
                  <a:moveTo>
                    <a:pt x="5226" y="5971"/>
                  </a:moveTo>
                  <a:cubicBezTo>
                    <a:pt x="5335" y="5971"/>
                    <a:pt x="5444" y="6013"/>
                    <a:pt x="5526" y="6097"/>
                  </a:cubicBezTo>
                  <a:lnTo>
                    <a:pt x="6095" y="6662"/>
                  </a:lnTo>
                  <a:cubicBezTo>
                    <a:pt x="6263" y="6826"/>
                    <a:pt x="6263" y="7099"/>
                    <a:pt x="6095" y="7267"/>
                  </a:cubicBezTo>
                  <a:cubicBezTo>
                    <a:pt x="6011" y="7349"/>
                    <a:pt x="5902" y="7390"/>
                    <a:pt x="5793" y="7390"/>
                  </a:cubicBezTo>
                  <a:cubicBezTo>
                    <a:pt x="5685" y="7390"/>
                    <a:pt x="5577" y="7349"/>
                    <a:pt x="5495" y="7267"/>
                  </a:cubicBezTo>
                  <a:lnTo>
                    <a:pt x="4925" y="6698"/>
                  </a:lnTo>
                  <a:cubicBezTo>
                    <a:pt x="4762" y="6534"/>
                    <a:pt x="4758" y="6265"/>
                    <a:pt x="4925" y="6097"/>
                  </a:cubicBezTo>
                  <a:cubicBezTo>
                    <a:pt x="5007" y="6013"/>
                    <a:pt x="5116" y="5971"/>
                    <a:pt x="5226" y="5971"/>
                  </a:cubicBezTo>
                  <a:close/>
                  <a:moveTo>
                    <a:pt x="5508" y="0"/>
                  </a:moveTo>
                  <a:cubicBezTo>
                    <a:pt x="4550" y="0"/>
                    <a:pt x="3588" y="276"/>
                    <a:pt x="2745" y="840"/>
                  </a:cubicBezTo>
                  <a:cubicBezTo>
                    <a:pt x="768" y="2158"/>
                    <a:pt x="0" y="4689"/>
                    <a:pt x="909" y="6885"/>
                  </a:cubicBezTo>
                  <a:cubicBezTo>
                    <a:pt x="1690" y="8770"/>
                    <a:pt x="3526" y="9960"/>
                    <a:pt x="5506" y="9960"/>
                  </a:cubicBezTo>
                  <a:cubicBezTo>
                    <a:pt x="5827" y="9960"/>
                    <a:pt x="6152" y="9929"/>
                    <a:pt x="6477" y="9864"/>
                  </a:cubicBezTo>
                  <a:cubicBezTo>
                    <a:pt x="8809" y="9400"/>
                    <a:pt x="10486" y="7357"/>
                    <a:pt x="10490" y="4982"/>
                  </a:cubicBezTo>
                  <a:cubicBezTo>
                    <a:pt x="10486" y="3660"/>
                    <a:pt x="9964" y="2396"/>
                    <a:pt x="9032" y="1460"/>
                  </a:cubicBezTo>
                  <a:cubicBezTo>
                    <a:pt x="8068" y="497"/>
                    <a:pt x="6793" y="0"/>
                    <a:pt x="5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29" name="Google Shape;429;p42">
            <a:extLst>
              <a:ext uri="{FF2B5EF4-FFF2-40B4-BE49-F238E27FC236}">
                <a16:creationId xmlns:a16="http://schemas.microsoft.com/office/drawing/2014/main" id="{06603388-F400-93B5-9464-0BDB0F45521D}"/>
              </a:ext>
            </a:extLst>
          </p:cNvPr>
          <p:cNvGrpSpPr/>
          <p:nvPr/>
        </p:nvGrpSpPr>
        <p:grpSpPr>
          <a:xfrm>
            <a:off x="1240400" y="2674488"/>
            <a:ext cx="367950" cy="304225"/>
            <a:chOff x="1666925" y="1999525"/>
            <a:chExt cx="367950" cy="304225"/>
          </a:xfrm>
        </p:grpSpPr>
        <p:sp>
          <p:nvSpPr>
            <p:cNvPr id="430" name="Google Shape;430;p42">
              <a:extLst>
                <a:ext uri="{FF2B5EF4-FFF2-40B4-BE49-F238E27FC236}">
                  <a16:creationId xmlns:a16="http://schemas.microsoft.com/office/drawing/2014/main" id="{FC9DA425-79B7-CCE4-BA53-2AB56F671868}"/>
                </a:ext>
              </a:extLst>
            </p:cNvPr>
            <p:cNvSpPr/>
            <p:nvPr/>
          </p:nvSpPr>
          <p:spPr>
            <a:xfrm>
              <a:off x="1974700" y="2126875"/>
              <a:ext cx="60075" cy="42525"/>
            </a:xfrm>
            <a:custGeom>
              <a:avLst/>
              <a:gdLst/>
              <a:ahLst/>
              <a:cxnLst/>
              <a:rect l="l" t="t" r="r" b="b"/>
              <a:pathLst>
                <a:path w="2403" h="1701" extrusionOk="0">
                  <a:moveTo>
                    <a:pt x="1" y="0"/>
                  </a:moveTo>
                  <a:lnTo>
                    <a:pt x="1" y="1276"/>
                  </a:lnTo>
                  <a:cubicBezTo>
                    <a:pt x="1" y="1509"/>
                    <a:pt x="188" y="1701"/>
                    <a:pt x="422" y="1701"/>
                  </a:cubicBezTo>
                  <a:lnTo>
                    <a:pt x="2403" y="1701"/>
                  </a:lnTo>
                  <a:lnTo>
                    <a:pt x="2403" y="425"/>
                  </a:lnTo>
                  <a:cubicBezTo>
                    <a:pt x="2403" y="191"/>
                    <a:pt x="2216" y="0"/>
                    <a:pt x="1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1" name="Google Shape;431;p42">
              <a:extLst>
                <a:ext uri="{FF2B5EF4-FFF2-40B4-BE49-F238E27FC236}">
                  <a16:creationId xmlns:a16="http://schemas.microsoft.com/office/drawing/2014/main" id="{508D82E5-CAD0-4702-3CA4-ACA5EB02570F}"/>
                </a:ext>
              </a:extLst>
            </p:cNvPr>
            <p:cNvSpPr/>
            <p:nvPr/>
          </p:nvSpPr>
          <p:spPr>
            <a:xfrm>
              <a:off x="1666925" y="2126875"/>
              <a:ext cx="367950" cy="176875"/>
            </a:xfrm>
            <a:custGeom>
              <a:avLst/>
              <a:gdLst/>
              <a:ahLst/>
              <a:cxnLst/>
              <a:rect l="l" t="t" r="r" b="b"/>
              <a:pathLst>
                <a:path w="14718" h="7075" extrusionOk="0">
                  <a:moveTo>
                    <a:pt x="3257" y="0"/>
                  </a:moveTo>
                  <a:lnTo>
                    <a:pt x="3257" y="1276"/>
                  </a:lnTo>
                  <a:cubicBezTo>
                    <a:pt x="3257" y="1977"/>
                    <a:pt x="2688" y="2547"/>
                    <a:pt x="1982" y="2547"/>
                  </a:cubicBezTo>
                  <a:lnTo>
                    <a:pt x="1" y="2547"/>
                  </a:lnTo>
                  <a:lnTo>
                    <a:pt x="1" y="4820"/>
                  </a:lnTo>
                  <a:cubicBezTo>
                    <a:pt x="5" y="6064"/>
                    <a:pt x="1015" y="7074"/>
                    <a:pt x="2259" y="7074"/>
                  </a:cubicBezTo>
                  <a:lnTo>
                    <a:pt x="3963" y="7074"/>
                  </a:lnTo>
                  <a:cubicBezTo>
                    <a:pt x="3966" y="7074"/>
                    <a:pt x="3970" y="7074"/>
                    <a:pt x="3973" y="7074"/>
                  </a:cubicBezTo>
                  <a:cubicBezTo>
                    <a:pt x="4827" y="7074"/>
                    <a:pt x="5602" y="6591"/>
                    <a:pt x="5983" y="5826"/>
                  </a:cubicBezTo>
                  <a:lnTo>
                    <a:pt x="6100" y="5588"/>
                  </a:lnTo>
                  <a:cubicBezTo>
                    <a:pt x="6359" y="5070"/>
                    <a:pt x="6859" y="4810"/>
                    <a:pt x="7359" y="4810"/>
                  </a:cubicBezTo>
                  <a:cubicBezTo>
                    <a:pt x="7859" y="4810"/>
                    <a:pt x="8360" y="5070"/>
                    <a:pt x="8619" y="5588"/>
                  </a:cubicBezTo>
                  <a:lnTo>
                    <a:pt x="8740" y="5826"/>
                  </a:lnTo>
                  <a:cubicBezTo>
                    <a:pt x="9117" y="6591"/>
                    <a:pt x="9896" y="7074"/>
                    <a:pt x="10746" y="7074"/>
                  </a:cubicBezTo>
                  <a:cubicBezTo>
                    <a:pt x="10749" y="7074"/>
                    <a:pt x="10752" y="7074"/>
                    <a:pt x="10756" y="7074"/>
                  </a:cubicBezTo>
                  <a:lnTo>
                    <a:pt x="12460" y="7074"/>
                  </a:lnTo>
                  <a:cubicBezTo>
                    <a:pt x="13708" y="7074"/>
                    <a:pt x="14714" y="6064"/>
                    <a:pt x="14718" y="4820"/>
                  </a:cubicBezTo>
                  <a:lnTo>
                    <a:pt x="14718" y="2547"/>
                  </a:lnTo>
                  <a:lnTo>
                    <a:pt x="12737" y="2547"/>
                  </a:lnTo>
                  <a:cubicBezTo>
                    <a:pt x="12031" y="2547"/>
                    <a:pt x="11462" y="1977"/>
                    <a:pt x="11462" y="1276"/>
                  </a:cubicBezTo>
                  <a:lnTo>
                    <a:pt x="11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2" name="Google Shape;432;p42">
              <a:extLst>
                <a:ext uri="{FF2B5EF4-FFF2-40B4-BE49-F238E27FC236}">
                  <a16:creationId xmlns:a16="http://schemas.microsoft.com/office/drawing/2014/main" id="{1D65A873-48CD-24A1-04D5-52C88917EE93}"/>
                </a:ext>
              </a:extLst>
            </p:cNvPr>
            <p:cNvSpPr/>
            <p:nvPr/>
          </p:nvSpPr>
          <p:spPr>
            <a:xfrm>
              <a:off x="1666925" y="2126875"/>
              <a:ext cx="60175" cy="42525"/>
            </a:xfrm>
            <a:custGeom>
              <a:avLst/>
              <a:gdLst/>
              <a:ahLst/>
              <a:cxnLst/>
              <a:rect l="l" t="t" r="r" b="b"/>
              <a:pathLst>
                <a:path w="2407" h="1701" extrusionOk="0">
                  <a:moveTo>
                    <a:pt x="426" y="0"/>
                  </a:moveTo>
                  <a:cubicBezTo>
                    <a:pt x="192" y="0"/>
                    <a:pt x="1" y="191"/>
                    <a:pt x="1" y="425"/>
                  </a:cubicBezTo>
                  <a:lnTo>
                    <a:pt x="1" y="1701"/>
                  </a:lnTo>
                  <a:lnTo>
                    <a:pt x="1982" y="1701"/>
                  </a:lnTo>
                  <a:cubicBezTo>
                    <a:pt x="2216" y="1701"/>
                    <a:pt x="2407" y="1509"/>
                    <a:pt x="2407" y="1276"/>
                  </a:cubicBezTo>
                  <a:lnTo>
                    <a:pt x="2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3" name="Google Shape;433;p42">
              <a:extLst>
                <a:ext uri="{FF2B5EF4-FFF2-40B4-BE49-F238E27FC236}">
                  <a16:creationId xmlns:a16="http://schemas.microsoft.com/office/drawing/2014/main" id="{51D7BCEE-3A30-F662-6968-66C072681C45}"/>
                </a:ext>
              </a:extLst>
            </p:cNvPr>
            <p:cNvSpPr/>
            <p:nvPr/>
          </p:nvSpPr>
          <p:spPr>
            <a:xfrm>
              <a:off x="1882675" y="1999525"/>
              <a:ext cx="129600" cy="106225"/>
            </a:xfrm>
            <a:custGeom>
              <a:avLst/>
              <a:gdLst/>
              <a:ahLst/>
              <a:cxnLst/>
              <a:rect l="l" t="t" r="r" b="b"/>
              <a:pathLst>
                <a:path w="5184" h="4249" extrusionOk="0">
                  <a:moveTo>
                    <a:pt x="1190" y="0"/>
                  </a:moveTo>
                  <a:cubicBezTo>
                    <a:pt x="1058" y="0"/>
                    <a:pt x="925" y="22"/>
                    <a:pt x="796" y="68"/>
                  </a:cubicBezTo>
                  <a:cubicBezTo>
                    <a:pt x="320" y="235"/>
                    <a:pt x="1" y="688"/>
                    <a:pt x="5" y="1191"/>
                  </a:cubicBezTo>
                  <a:lnTo>
                    <a:pt x="5" y="1557"/>
                  </a:lnTo>
                  <a:cubicBezTo>
                    <a:pt x="1" y="1791"/>
                    <a:pt x="192" y="1982"/>
                    <a:pt x="426" y="1982"/>
                  </a:cubicBezTo>
                  <a:cubicBezTo>
                    <a:pt x="664" y="1982"/>
                    <a:pt x="851" y="1791"/>
                    <a:pt x="851" y="1557"/>
                  </a:cubicBezTo>
                  <a:lnTo>
                    <a:pt x="851" y="1191"/>
                  </a:lnTo>
                  <a:cubicBezTo>
                    <a:pt x="851" y="984"/>
                    <a:pt x="1020" y="851"/>
                    <a:pt x="1195" y="851"/>
                  </a:cubicBezTo>
                  <a:cubicBezTo>
                    <a:pt x="1290" y="851"/>
                    <a:pt x="1387" y="891"/>
                    <a:pt x="1459" y="980"/>
                  </a:cubicBezTo>
                  <a:lnTo>
                    <a:pt x="4091" y="4248"/>
                  </a:lnTo>
                  <a:lnTo>
                    <a:pt x="5183" y="4248"/>
                  </a:lnTo>
                  <a:lnTo>
                    <a:pt x="2118" y="446"/>
                  </a:lnTo>
                  <a:cubicBezTo>
                    <a:pt x="1888" y="159"/>
                    <a:pt x="1544" y="0"/>
                    <a:pt x="1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4" name="Google Shape;434;p42">
              <a:extLst>
                <a:ext uri="{FF2B5EF4-FFF2-40B4-BE49-F238E27FC236}">
                  <a16:creationId xmlns:a16="http://schemas.microsoft.com/office/drawing/2014/main" id="{26DB7283-DCA8-599A-5B9C-7052DA2E88A9}"/>
                </a:ext>
              </a:extLst>
            </p:cNvPr>
            <p:cNvSpPr/>
            <p:nvPr/>
          </p:nvSpPr>
          <p:spPr>
            <a:xfrm>
              <a:off x="1689650" y="1999550"/>
              <a:ext cx="129500" cy="106200"/>
            </a:xfrm>
            <a:custGeom>
              <a:avLst/>
              <a:gdLst/>
              <a:ahLst/>
              <a:cxnLst/>
              <a:rect l="l" t="t" r="r" b="b"/>
              <a:pathLst>
                <a:path w="5180" h="4248" extrusionOk="0">
                  <a:moveTo>
                    <a:pt x="3985" y="1"/>
                  </a:moveTo>
                  <a:cubicBezTo>
                    <a:pt x="3633" y="1"/>
                    <a:pt x="3291" y="159"/>
                    <a:pt x="3062" y="445"/>
                  </a:cubicBezTo>
                  <a:lnTo>
                    <a:pt x="0" y="4247"/>
                  </a:lnTo>
                  <a:lnTo>
                    <a:pt x="1088" y="4247"/>
                  </a:lnTo>
                  <a:lnTo>
                    <a:pt x="3721" y="979"/>
                  </a:lnTo>
                  <a:cubicBezTo>
                    <a:pt x="3792" y="890"/>
                    <a:pt x="3889" y="850"/>
                    <a:pt x="3985" y="850"/>
                  </a:cubicBezTo>
                  <a:cubicBezTo>
                    <a:pt x="4160" y="850"/>
                    <a:pt x="4329" y="983"/>
                    <a:pt x="4329" y="1190"/>
                  </a:cubicBezTo>
                  <a:lnTo>
                    <a:pt x="4329" y="1556"/>
                  </a:lnTo>
                  <a:cubicBezTo>
                    <a:pt x="4329" y="1790"/>
                    <a:pt x="4516" y="1981"/>
                    <a:pt x="4754" y="1981"/>
                  </a:cubicBezTo>
                  <a:cubicBezTo>
                    <a:pt x="4988" y="1981"/>
                    <a:pt x="5179" y="1790"/>
                    <a:pt x="5179" y="1556"/>
                  </a:cubicBezTo>
                  <a:lnTo>
                    <a:pt x="5179" y="1190"/>
                  </a:lnTo>
                  <a:cubicBezTo>
                    <a:pt x="5179" y="687"/>
                    <a:pt x="4859" y="238"/>
                    <a:pt x="4384" y="71"/>
                  </a:cubicBezTo>
                  <a:cubicBezTo>
                    <a:pt x="4253" y="24"/>
                    <a:pt x="4118" y="1"/>
                    <a:pt x="3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35" name="Google Shape;435;p42">
            <a:extLst>
              <a:ext uri="{FF2B5EF4-FFF2-40B4-BE49-F238E27FC236}">
                <a16:creationId xmlns:a16="http://schemas.microsoft.com/office/drawing/2014/main" id="{6B6B0F34-6C97-BF70-DE99-2E05EA831B24}"/>
              </a:ext>
            </a:extLst>
          </p:cNvPr>
          <p:cNvGrpSpPr/>
          <p:nvPr/>
        </p:nvGrpSpPr>
        <p:grpSpPr>
          <a:xfrm>
            <a:off x="7588000" y="1623013"/>
            <a:ext cx="289550" cy="367900"/>
            <a:chOff x="1105600" y="2545250"/>
            <a:chExt cx="289550" cy="367900"/>
          </a:xfrm>
        </p:grpSpPr>
        <p:sp>
          <p:nvSpPr>
            <p:cNvPr id="436" name="Google Shape;436;p42">
              <a:extLst>
                <a:ext uri="{FF2B5EF4-FFF2-40B4-BE49-F238E27FC236}">
                  <a16:creationId xmlns:a16="http://schemas.microsoft.com/office/drawing/2014/main" id="{5D36043F-41A1-214C-12D7-91C9685679EF}"/>
                </a:ext>
              </a:extLst>
            </p:cNvPr>
            <p:cNvSpPr/>
            <p:nvPr/>
          </p:nvSpPr>
          <p:spPr>
            <a:xfrm>
              <a:off x="1319475" y="2545250"/>
              <a:ext cx="51025" cy="48025"/>
            </a:xfrm>
            <a:custGeom>
              <a:avLst/>
              <a:gdLst/>
              <a:ahLst/>
              <a:cxnLst/>
              <a:rect l="l" t="t" r="r" b="b"/>
              <a:pathLst>
                <a:path w="2041" h="1921" extrusionOk="0">
                  <a:moveTo>
                    <a:pt x="648" y="1"/>
                  </a:moveTo>
                  <a:cubicBezTo>
                    <a:pt x="425" y="1"/>
                    <a:pt x="202" y="59"/>
                    <a:pt x="1" y="178"/>
                  </a:cubicBezTo>
                  <a:cubicBezTo>
                    <a:pt x="204" y="279"/>
                    <a:pt x="387" y="412"/>
                    <a:pt x="547" y="572"/>
                  </a:cubicBezTo>
                  <a:lnTo>
                    <a:pt x="1350" y="1375"/>
                  </a:lnTo>
                  <a:cubicBezTo>
                    <a:pt x="1510" y="1535"/>
                    <a:pt x="1642" y="1718"/>
                    <a:pt x="1744" y="1921"/>
                  </a:cubicBezTo>
                  <a:cubicBezTo>
                    <a:pt x="2040" y="1422"/>
                    <a:pt x="1958" y="782"/>
                    <a:pt x="1549" y="373"/>
                  </a:cubicBezTo>
                  <a:cubicBezTo>
                    <a:pt x="1304" y="128"/>
                    <a:pt x="978" y="1"/>
                    <a:pt x="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7" name="Google Shape;437;p42">
              <a:extLst>
                <a:ext uri="{FF2B5EF4-FFF2-40B4-BE49-F238E27FC236}">
                  <a16:creationId xmlns:a16="http://schemas.microsoft.com/office/drawing/2014/main" id="{2B926E48-2C45-6225-335F-62E088EA7084}"/>
                </a:ext>
              </a:extLst>
            </p:cNvPr>
            <p:cNvSpPr/>
            <p:nvPr/>
          </p:nvSpPr>
          <p:spPr>
            <a:xfrm>
              <a:off x="1191575" y="2565250"/>
              <a:ext cx="158925" cy="153225"/>
            </a:xfrm>
            <a:custGeom>
              <a:avLst/>
              <a:gdLst/>
              <a:ahLst/>
              <a:cxnLst/>
              <a:rect l="l" t="t" r="r" b="b"/>
              <a:pathLst>
                <a:path w="6357" h="6129" extrusionOk="0">
                  <a:moveTo>
                    <a:pt x="4157" y="1"/>
                  </a:moveTo>
                  <a:cubicBezTo>
                    <a:pt x="3832" y="1"/>
                    <a:pt x="3506" y="125"/>
                    <a:pt x="3257" y="372"/>
                  </a:cubicBezTo>
                  <a:lnTo>
                    <a:pt x="1256" y="2373"/>
                  </a:lnTo>
                  <a:cubicBezTo>
                    <a:pt x="921" y="2708"/>
                    <a:pt x="800" y="3199"/>
                    <a:pt x="940" y="3652"/>
                  </a:cubicBezTo>
                  <a:lnTo>
                    <a:pt x="531" y="4003"/>
                  </a:lnTo>
                  <a:cubicBezTo>
                    <a:pt x="145" y="4326"/>
                    <a:pt x="0" y="4861"/>
                    <a:pt x="176" y="5336"/>
                  </a:cubicBezTo>
                  <a:cubicBezTo>
                    <a:pt x="351" y="5812"/>
                    <a:pt x="804" y="6128"/>
                    <a:pt x="1311" y="6128"/>
                  </a:cubicBezTo>
                  <a:lnTo>
                    <a:pt x="1361" y="6128"/>
                  </a:lnTo>
                  <a:cubicBezTo>
                    <a:pt x="1697" y="6112"/>
                    <a:pt x="2013" y="5960"/>
                    <a:pt x="2231" y="5703"/>
                  </a:cubicBezTo>
                  <a:lnTo>
                    <a:pt x="2578" y="5290"/>
                  </a:lnTo>
                  <a:cubicBezTo>
                    <a:pt x="2703" y="5330"/>
                    <a:pt x="2832" y="5349"/>
                    <a:pt x="2960" y="5349"/>
                  </a:cubicBezTo>
                  <a:cubicBezTo>
                    <a:pt x="3293" y="5349"/>
                    <a:pt x="3619" y="5217"/>
                    <a:pt x="3861" y="4978"/>
                  </a:cubicBezTo>
                  <a:lnTo>
                    <a:pt x="5858" y="2977"/>
                  </a:lnTo>
                  <a:cubicBezTo>
                    <a:pt x="6357" y="2478"/>
                    <a:pt x="6357" y="1671"/>
                    <a:pt x="5858" y="1176"/>
                  </a:cubicBezTo>
                  <a:lnTo>
                    <a:pt x="5058" y="372"/>
                  </a:lnTo>
                  <a:cubicBezTo>
                    <a:pt x="4809" y="125"/>
                    <a:pt x="4483" y="1"/>
                    <a:pt x="4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8" name="Google Shape;438;p42">
              <a:extLst>
                <a:ext uri="{FF2B5EF4-FFF2-40B4-BE49-F238E27FC236}">
                  <a16:creationId xmlns:a16="http://schemas.microsoft.com/office/drawing/2014/main" id="{42459ED8-8046-089F-3873-FB4C8ADFBF17}"/>
                </a:ext>
              </a:extLst>
            </p:cNvPr>
            <p:cNvSpPr/>
            <p:nvPr/>
          </p:nvSpPr>
          <p:spPr>
            <a:xfrm>
              <a:off x="1304950" y="2646875"/>
              <a:ext cx="83875" cy="175800"/>
            </a:xfrm>
            <a:custGeom>
              <a:avLst/>
              <a:gdLst/>
              <a:ahLst/>
              <a:cxnLst/>
              <a:rect l="l" t="t" r="r" b="b"/>
              <a:pathLst>
                <a:path w="3355" h="7032" extrusionOk="0">
                  <a:moveTo>
                    <a:pt x="2184" y="1"/>
                  </a:moveTo>
                  <a:cubicBezTo>
                    <a:pt x="2106" y="110"/>
                    <a:pt x="2025" y="215"/>
                    <a:pt x="1931" y="309"/>
                  </a:cubicBezTo>
                  <a:lnTo>
                    <a:pt x="184" y="2056"/>
                  </a:lnTo>
                  <a:cubicBezTo>
                    <a:pt x="695" y="2918"/>
                    <a:pt x="621" y="4002"/>
                    <a:pt x="1" y="4786"/>
                  </a:cubicBezTo>
                  <a:cubicBezTo>
                    <a:pt x="79" y="4832"/>
                    <a:pt x="157" y="4883"/>
                    <a:pt x="235" y="4934"/>
                  </a:cubicBezTo>
                  <a:cubicBezTo>
                    <a:pt x="862" y="5355"/>
                    <a:pt x="1346" y="5955"/>
                    <a:pt x="1627" y="6661"/>
                  </a:cubicBezTo>
                  <a:lnTo>
                    <a:pt x="1775" y="7032"/>
                  </a:lnTo>
                  <a:cubicBezTo>
                    <a:pt x="2785" y="6049"/>
                    <a:pt x="3350" y="4700"/>
                    <a:pt x="3350" y="3292"/>
                  </a:cubicBezTo>
                  <a:cubicBezTo>
                    <a:pt x="3354" y="2465"/>
                    <a:pt x="3155" y="1646"/>
                    <a:pt x="2777" y="909"/>
                  </a:cubicBezTo>
                  <a:cubicBezTo>
                    <a:pt x="2613" y="586"/>
                    <a:pt x="2411" y="282"/>
                    <a:pt x="2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9" name="Google Shape;439;p42">
              <a:extLst>
                <a:ext uri="{FF2B5EF4-FFF2-40B4-BE49-F238E27FC236}">
                  <a16:creationId xmlns:a16="http://schemas.microsoft.com/office/drawing/2014/main" id="{8855D4C5-31E7-1BBA-85B7-B54B15972629}"/>
                </a:ext>
              </a:extLst>
            </p:cNvPr>
            <p:cNvSpPr/>
            <p:nvPr/>
          </p:nvSpPr>
          <p:spPr>
            <a:xfrm>
              <a:off x="1105600" y="2746800"/>
              <a:ext cx="126450" cy="77925"/>
            </a:xfrm>
            <a:custGeom>
              <a:avLst/>
              <a:gdLst/>
              <a:ahLst/>
              <a:cxnLst/>
              <a:rect l="l" t="t" r="r" b="b"/>
              <a:pathLst>
                <a:path w="5058" h="3117" extrusionOk="0">
                  <a:moveTo>
                    <a:pt x="1275" y="1"/>
                  </a:moveTo>
                  <a:cubicBezTo>
                    <a:pt x="573" y="1"/>
                    <a:pt x="4" y="570"/>
                    <a:pt x="4" y="1276"/>
                  </a:cubicBezTo>
                  <a:lnTo>
                    <a:pt x="4" y="1841"/>
                  </a:lnTo>
                  <a:cubicBezTo>
                    <a:pt x="0" y="2543"/>
                    <a:pt x="573" y="3113"/>
                    <a:pt x="1275" y="3117"/>
                  </a:cubicBezTo>
                  <a:lnTo>
                    <a:pt x="2398" y="3117"/>
                  </a:lnTo>
                  <a:lnTo>
                    <a:pt x="2578" y="2664"/>
                  </a:lnTo>
                  <a:cubicBezTo>
                    <a:pt x="3014" y="1572"/>
                    <a:pt x="3927" y="750"/>
                    <a:pt x="5058" y="430"/>
                  </a:cubicBezTo>
                  <a:cubicBezTo>
                    <a:pt x="4816" y="157"/>
                    <a:pt x="4469" y="1"/>
                    <a:pt x="4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0" name="Google Shape;440;p42">
              <a:extLst>
                <a:ext uri="{FF2B5EF4-FFF2-40B4-BE49-F238E27FC236}">
                  <a16:creationId xmlns:a16="http://schemas.microsoft.com/office/drawing/2014/main" id="{C6E69351-49A3-BC96-C0BB-5F58C968FB1B}"/>
                </a:ext>
              </a:extLst>
            </p:cNvPr>
            <p:cNvSpPr/>
            <p:nvPr/>
          </p:nvSpPr>
          <p:spPr>
            <a:xfrm>
              <a:off x="1119225" y="2775175"/>
              <a:ext cx="275925" cy="137975"/>
            </a:xfrm>
            <a:custGeom>
              <a:avLst/>
              <a:gdLst/>
              <a:ahLst/>
              <a:cxnLst/>
              <a:rect l="l" t="t" r="r" b="b"/>
              <a:pathLst>
                <a:path w="11037" h="5519" extrusionOk="0">
                  <a:moveTo>
                    <a:pt x="6108" y="1697"/>
                  </a:moveTo>
                  <a:cubicBezTo>
                    <a:pt x="6342" y="1697"/>
                    <a:pt x="6533" y="1888"/>
                    <a:pt x="6533" y="2122"/>
                  </a:cubicBezTo>
                  <a:cubicBezTo>
                    <a:pt x="6533" y="2356"/>
                    <a:pt x="6342" y="2547"/>
                    <a:pt x="6108" y="2547"/>
                  </a:cubicBezTo>
                  <a:lnTo>
                    <a:pt x="4977" y="2547"/>
                  </a:lnTo>
                  <a:cubicBezTo>
                    <a:pt x="4743" y="2547"/>
                    <a:pt x="4552" y="2356"/>
                    <a:pt x="4552" y="2122"/>
                  </a:cubicBezTo>
                  <a:cubicBezTo>
                    <a:pt x="4552" y="1888"/>
                    <a:pt x="4743" y="1697"/>
                    <a:pt x="4977" y="1697"/>
                  </a:cubicBezTo>
                  <a:close/>
                  <a:moveTo>
                    <a:pt x="5542" y="1"/>
                  </a:moveTo>
                  <a:cubicBezTo>
                    <a:pt x="4345" y="1"/>
                    <a:pt x="3265" y="730"/>
                    <a:pt x="2820" y="1841"/>
                  </a:cubicBezTo>
                  <a:lnTo>
                    <a:pt x="2427" y="2828"/>
                  </a:lnTo>
                  <a:lnTo>
                    <a:pt x="1370" y="2828"/>
                  </a:lnTo>
                  <a:cubicBezTo>
                    <a:pt x="1363" y="2828"/>
                    <a:pt x="1355" y="2828"/>
                    <a:pt x="1348" y="2828"/>
                  </a:cubicBezTo>
                  <a:cubicBezTo>
                    <a:pt x="605" y="2828"/>
                    <a:pt x="1" y="3428"/>
                    <a:pt x="1" y="4173"/>
                  </a:cubicBezTo>
                  <a:cubicBezTo>
                    <a:pt x="1" y="4919"/>
                    <a:pt x="605" y="5519"/>
                    <a:pt x="1348" y="5519"/>
                  </a:cubicBezTo>
                  <a:cubicBezTo>
                    <a:pt x="1355" y="5519"/>
                    <a:pt x="1363" y="5519"/>
                    <a:pt x="1370" y="5518"/>
                  </a:cubicBezTo>
                  <a:lnTo>
                    <a:pt x="9719" y="5518"/>
                  </a:lnTo>
                  <a:cubicBezTo>
                    <a:pt x="10448" y="5503"/>
                    <a:pt x="11037" y="4906"/>
                    <a:pt x="11037" y="4173"/>
                  </a:cubicBezTo>
                  <a:cubicBezTo>
                    <a:pt x="11037" y="3440"/>
                    <a:pt x="10448" y="2843"/>
                    <a:pt x="9719" y="2828"/>
                  </a:cubicBezTo>
                  <a:lnTo>
                    <a:pt x="8662" y="2828"/>
                  </a:lnTo>
                  <a:lnTo>
                    <a:pt x="8264" y="1841"/>
                  </a:lnTo>
                  <a:cubicBezTo>
                    <a:pt x="7820" y="730"/>
                    <a:pt x="6743" y="1"/>
                    <a:pt x="5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A156B1A-20BD-66FC-8B8B-3A8C9372DDC7}"/>
              </a:ext>
            </a:extLst>
          </p:cNvPr>
          <p:cNvSpPr txBox="1"/>
          <p:nvPr/>
        </p:nvSpPr>
        <p:spPr>
          <a:xfrm>
            <a:off x="2178586" y="2192384"/>
            <a:ext cx="489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Aptos" panose="020B0004020202020204" pitchFamily="34" charset="0"/>
                <a:hlinkClick r:id="rId3"/>
              </a:rPr>
              <a:t>https://www.instagram.com/p/DNif9QkI81s/</a:t>
            </a:r>
            <a:r>
              <a:rPr lang="en-GB" sz="1800" b="1" dirty="0">
                <a:latin typeface="Aptos" panose="020B00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1989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BC4FA8AF-08E6-70DD-D454-022FB211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A5D06AFF-FF54-9235-C3CB-05B2F8DBF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2625" y="283608"/>
            <a:ext cx="6440275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/>
              <a:t>Instagram – Visual Storytelling</a:t>
            </a:r>
          </a:p>
        </p:txBody>
      </p:sp>
      <p:sp>
        <p:nvSpPr>
          <p:cNvPr id="417" name="Google Shape;417;p42">
            <a:extLst>
              <a:ext uri="{FF2B5EF4-FFF2-40B4-BE49-F238E27FC236}">
                <a16:creationId xmlns:a16="http://schemas.microsoft.com/office/drawing/2014/main" id="{4C65E87E-69E1-BC42-DE9F-55D205084C67}"/>
              </a:ext>
            </a:extLst>
          </p:cNvPr>
          <p:cNvSpPr/>
          <p:nvPr/>
        </p:nvSpPr>
        <p:spPr>
          <a:xfrm rot="10800000">
            <a:off x="-914207" y="23961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2">
            <a:extLst>
              <a:ext uri="{FF2B5EF4-FFF2-40B4-BE49-F238E27FC236}">
                <a16:creationId xmlns:a16="http://schemas.microsoft.com/office/drawing/2014/main" id="{6C9E1F10-C170-1D95-5260-03B135D9AFAD}"/>
              </a:ext>
            </a:extLst>
          </p:cNvPr>
          <p:cNvSpPr/>
          <p:nvPr/>
        </p:nvSpPr>
        <p:spPr>
          <a:xfrm>
            <a:off x="820050" y="22288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2">
            <a:extLst>
              <a:ext uri="{FF2B5EF4-FFF2-40B4-BE49-F238E27FC236}">
                <a16:creationId xmlns:a16="http://schemas.microsoft.com/office/drawing/2014/main" id="{B766D94C-BE21-3E9B-C90A-D0D9D94C8BAB}"/>
              </a:ext>
            </a:extLst>
          </p:cNvPr>
          <p:cNvSpPr/>
          <p:nvPr/>
        </p:nvSpPr>
        <p:spPr>
          <a:xfrm>
            <a:off x="969886" y="2377050"/>
            <a:ext cx="909000" cy="8991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2">
            <a:extLst>
              <a:ext uri="{FF2B5EF4-FFF2-40B4-BE49-F238E27FC236}">
                <a16:creationId xmlns:a16="http://schemas.microsoft.com/office/drawing/2014/main" id="{57D82B6C-1302-DCA4-49D7-B51D9D06C123}"/>
              </a:ext>
            </a:extLst>
          </p:cNvPr>
          <p:cNvSpPr/>
          <p:nvPr/>
        </p:nvSpPr>
        <p:spPr>
          <a:xfrm rot="10800000" flipH="1">
            <a:off x="7390568" y="1376491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2">
            <a:extLst>
              <a:ext uri="{FF2B5EF4-FFF2-40B4-BE49-F238E27FC236}">
                <a16:creationId xmlns:a16="http://schemas.microsoft.com/office/drawing/2014/main" id="{1CA1A810-41F0-B0CB-87B8-F04398F5B066}"/>
              </a:ext>
            </a:extLst>
          </p:cNvPr>
          <p:cNvSpPr/>
          <p:nvPr/>
        </p:nvSpPr>
        <p:spPr>
          <a:xfrm flipH="1">
            <a:off x="7128418" y="1209225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2">
            <a:extLst>
              <a:ext uri="{FF2B5EF4-FFF2-40B4-BE49-F238E27FC236}">
                <a16:creationId xmlns:a16="http://schemas.microsoft.com/office/drawing/2014/main" id="{70F7F8C5-E6E3-7924-3A55-4F3001701BA9}"/>
              </a:ext>
            </a:extLst>
          </p:cNvPr>
          <p:cNvSpPr/>
          <p:nvPr/>
        </p:nvSpPr>
        <p:spPr>
          <a:xfrm flipH="1">
            <a:off x="7278282" y="1357425"/>
            <a:ext cx="909000" cy="8991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2">
            <a:extLst>
              <a:ext uri="{FF2B5EF4-FFF2-40B4-BE49-F238E27FC236}">
                <a16:creationId xmlns:a16="http://schemas.microsoft.com/office/drawing/2014/main" id="{DFF38C1A-9396-188E-6D33-F7ED3A577829}"/>
              </a:ext>
            </a:extLst>
          </p:cNvPr>
          <p:cNvSpPr/>
          <p:nvPr/>
        </p:nvSpPr>
        <p:spPr>
          <a:xfrm rot="10800000" flipH="1">
            <a:off x="7390568" y="32868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2">
            <a:extLst>
              <a:ext uri="{FF2B5EF4-FFF2-40B4-BE49-F238E27FC236}">
                <a16:creationId xmlns:a16="http://schemas.microsoft.com/office/drawing/2014/main" id="{0039BC39-7148-091C-6DF9-716FB9091363}"/>
              </a:ext>
            </a:extLst>
          </p:cNvPr>
          <p:cNvSpPr/>
          <p:nvPr/>
        </p:nvSpPr>
        <p:spPr>
          <a:xfrm flipH="1">
            <a:off x="7128418" y="31195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">
            <a:extLst>
              <a:ext uri="{FF2B5EF4-FFF2-40B4-BE49-F238E27FC236}">
                <a16:creationId xmlns:a16="http://schemas.microsoft.com/office/drawing/2014/main" id="{3EA9DF96-037A-3FB0-0BA1-AAAB47513D95}"/>
              </a:ext>
            </a:extLst>
          </p:cNvPr>
          <p:cNvSpPr/>
          <p:nvPr/>
        </p:nvSpPr>
        <p:spPr>
          <a:xfrm flipH="1">
            <a:off x="7278282" y="3267750"/>
            <a:ext cx="909000" cy="89910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42">
            <a:extLst>
              <a:ext uri="{FF2B5EF4-FFF2-40B4-BE49-F238E27FC236}">
                <a16:creationId xmlns:a16="http://schemas.microsoft.com/office/drawing/2014/main" id="{4BC5BD5D-BF8C-C431-DB05-4C42F31240F0}"/>
              </a:ext>
            </a:extLst>
          </p:cNvPr>
          <p:cNvGrpSpPr/>
          <p:nvPr/>
        </p:nvGrpSpPr>
        <p:grpSpPr>
          <a:xfrm>
            <a:off x="7547288" y="3533338"/>
            <a:ext cx="370975" cy="367925"/>
            <a:chOff x="1679325" y="831100"/>
            <a:chExt cx="370975" cy="367925"/>
          </a:xfrm>
        </p:grpSpPr>
        <p:sp>
          <p:nvSpPr>
            <p:cNvPr id="427" name="Google Shape;427;p42">
              <a:extLst>
                <a:ext uri="{FF2B5EF4-FFF2-40B4-BE49-F238E27FC236}">
                  <a16:creationId xmlns:a16="http://schemas.microsoft.com/office/drawing/2014/main" id="{31E3D04E-1383-52FA-320C-2C030A741DED}"/>
                </a:ext>
              </a:extLst>
            </p:cNvPr>
            <p:cNvSpPr/>
            <p:nvPr/>
          </p:nvSpPr>
          <p:spPr>
            <a:xfrm>
              <a:off x="1679325" y="1050875"/>
              <a:ext cx="151225" cy="148150"/>
            </a:xfrm>
            <a:custGeom>
              <a:avLst/>
              <a:gdLst/>
              <a:ahLst/>
              <a:cxnLst/>
              <a:rect l="l" t="t" r="r" b="b"/>
              <a:pathLst>
                <a:path w="6049" h="5926" extrusionOk="0">
                  <a:moveTo>
                    <a:pt x="5448" y="1"/>
                  </a:moveTo>
                  <a:lnTo>
                    <a:pt x="4691" y="757"/>
                  </a:lnTo>
                  <a:lnTo>
                    <a:pt x="4621" y="683"/>
                  </a:lnTo>
                  <a:cubicBezTo>
                    <a:pt x="4372" y="434"/>
                    <a:pt x="4045" y="309"/>
                    <a:pt x="3718" y="309"/>
                  </a:cubicBezTo>
                  <a:cubicBezTo>
                    <a:pt x="3392" y="309"/>
                    <a:pt x="3065" y="434"/>
                    <a:pt x="2816" y="683"/>
                  </a:cubicBezTo>
                  <a:lnTo>
                    <a:pt x="495" y="3007"/>
                  </a:lnTo>
                  <a:cubicBezTo>
                    <a:pt x="0" y="3506"/>
                    <a:pt x="0" y="4310"/>
                    <a:pt x="495" y="4809"/>
                  </a:cubicBezTo>
                  <a:lnTo>
                    <a:pt x="1240" y="5554"/>
                  </a:lnTo>
                  <a:cubicBezTo>
                    <a:pt x="1490" y="5801"/>
                    <a:pt x="1815" y="5925"/>
                    <a:pt x="2141" y="5925"/>
                  </a:cubicBezTo>
                  <a:cubicBezTo>
                    <a:pt x="2467" y="5925"/>
                    <a:pt x="2792" y="5801"/>
                    <a:pt x="3042" y="5554"/>
                  </a:cubicBezTo>
                  <a:lnTo>
                    <a:pt x="5366" y="3230"/>
                  </a:lnTo>
                  <a:cubicBezTo>
                    <a:pt x="5861" y="2730"/>
                    <a:pt x="5861" y="1923"/>
                    <a:pt x="5366" y="1428"/>
                  </a:cubicBezTo>
                  <a:lnTo>
                    <a:pt x="5292" y="1354"/>
                  </a:lnTo>
                  <a:lnTo>
                    <a:pt x="6048" y="601"/>
                  </a:lnTo>
                  <a:cubicBezTo>
                    <a:pt x="5939" y="508"/>
                    <a:pt x="5838" y="414"/>
                    <a:pt x="5736" y="313"/>
                  </a:cubicBezTo>
                  <a:cubicBezTo>
                    <a:pt x="5635" y="211"/>
                    <a:pt x="5541" y="106"/>
                    <a:pt x="5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8" name="Google Shape;428;p42">
              <a:extLst>
                <a:ext uri="{FF2B5EF4-FFF2-40B4-BE49-F238E27FC236}">
                  <a16:creationId xmlns:a16="http://schemas.microsoft.com/office/drawing/2014/main" id="{75AE8BB3-48ED-5EB6-8C9B-56650EDC8EB1}"/>
                </a:ext>
              </a:extLst>
            </p:cNvPr>
            <p:cNvSpPr/>
            <p:nvPr/>
          </p:nvSpPr>
          <p:spPr>
            <a:xfrm>
              <a:off x="1788025" y="831100"/>
              <a:ext cx="262275" cy="249025"/>
            </a:xfrm>
            <a:custGeom>
              <a:avLst/>
              <a:gdLst/>
              <a:ahLst/>
              <a:cxnLst/>
              <a:rect l="l" t="t" r="r" b="b"/>
              <a:pathLst>
                <a:path w="10491" h="9961" extrusionOk="0">
                  <a:moveTo>
                    <a:pt x="5227" y="2575"/>
                  </a:moveTo>
                  <a:cubicBezTo>
                    <a:pt x="5336" y="2575"/>
                    <a:pt x="5444" y="2617"/>
                    <a:pt x="5526" y="2701"/>
                  </a:cubicBezTo>
                  <a:lnTo>
                    <a:pt x="6095" y="3270"/>
                  </a:lnTo>
                  <a:cubicBezTo>
                    <a:pt x="6259" y="3434"/>
                    <a:pt x="6259" y="3703"/>
                    <a:pt x="6095" y="3866"/>
                  </a:cubicBezTo>
                  <a:lnTo>
                    <a:pt x="6095" y="3870"/>
                  </a:lnTo>
                  <a:cubicBezTo>
                    <a:pt x="6011" y="3952"/>
                    <a:pt x="5902" y="3993"/>
                    <a:pt x="5793" y="3993"/>
                  </a:cubicBezTo>
                  <a:cubicBezTo>
                    <a:pt x="5685" y="3993"/>
                    <a:pt x="5577" y="3952"/>
                    <a:pt x="5495" y="3870"/>
                  </a:cubicBezTo>
                  <a:lnTo>
                    <a:pt x="4925" y="3301"/>
                  </a:lnTo>
                  <a:cubicBezTo>
                    <a:pt x="4762" y="3133"/>
                    <a:pt x="4762" y="2864"/>
                    <a:pt x="4925" y="2701"/>
                  </a:cubicBezTo>
                  <a:cubicBezTo>
                    <a:pt x="5009" y="2617"/>
                    <a:pt x="5118" y="2575"/>
                    <a:pt x="5227" y="2575"/>
                  </a:cubicBezTo>
                  <a:close/>
                  <a:moveTo>
                    <a:pt x="4096" y="4274"/>
                  </a:moveTo>
                  <a:cubicBezTo>
                    <a:pt x="4205" y="4274"/>
                    <a:pt x="4313" y="4315"/>
                    <a:pt x="4395" y="4397"/>
                  </a:cubicBezTo>
                  <a:cubicBezTo>
                    <a:pt x="4559" y="4565"/>
                    <a:pt x="4559" y="4834"/>
                    <a:pt x="4395" y="4997"/>
                  </a:cubicBezTo>
                  <a:lnTo>
                    <a:pt x="3830" y="5567"/>
                  </a:lnTo>
                  <a:cubicBezTo>
                    <a:pt x="3747" y="5653"/>
                    <a:pt x="3636" y="5696"/>
                    <a:pt x="3525" y="5696"/>
                  </a:cubicBezTo>
                  <a:cubicBezTo>
                    <a:pt x="3415" y="5696"/>
                    <a:pt x="3305" y="5654"/>
                    <a:pt x="3221" y="5571"/>
                  </a:cubicBezTo>
                  <a:cubicBezTo>
                    <a:pt x="3054" y="5403"/>
                    <a:pt x="3057" y="5130"/>
                    <a:pt x="3229" y="4966"/>
                  </a:cubicBezTo>
                  <a:lnTo>
                    <a:pt x="3794" y="4397"/>
                  </a:lnTo>
                  <a:cubicBezTo>
                    <a:pt x="3878" y="4315"/>
                    <a:pt x="3987" y="4274"/>
                    <a:pt x="4096" y="4274"/>
                  </a:cubicBezTo>
                  <a:close/>
                  <a:moveTo>
                    <a:pt x="7498" y="4270"/>
                  </a:moveTo>
                  <a:cubicBezTo>
                    <a:pt x="7606" y="4270"/>
                    <a:pt x="7715" y="4311"/>
                    <a:pt x="7799" y="4393"/>
                  </a:cubicBezTo>
                  <a:cubicBezTo>
                    <a:pt x="7967" y="4561"/>
                    <a:pt x="7963" y="4837"/>
                    <a:pt x="7792" y="5001"/>
                  </a:cubicBezTo>
                  <a:lnTo>
                    <a:pt x="7226" y="5567"/>
                  </a:lnTo>
                  <a:cubicBezTo>
                    <a:pt x="7143" y="5654"/>
                    <a:pt x="7030" y="5698"/>
                    <a:pt x="6918" y="5698"/>
                  </a:cubicBezTo>
                  <a:cubicBezTo>
                    <a:pt x="6809" y="5698"/>
                    <a:pt x="6700" y="5657"/>
                    <a:pt x="6618" y="5575"/>
                  </a:cubicBezTo>
                  <a:cubicBezTo>
                    <a:pt x="6450" y="5407"/>
                    <a:pt x="6454" y="5130"/>
                    <a:pt x="6626" y="4966"/>
                  </a:cubicBezTo>
                  <a:lnTo>
                    <a:pt x="7191" y="4401"/>
                  </a:lnTo>
                  <a:cubicBezTo>
                    <a:pt x="7274" y="4313"/>
                    <a:pt x="7386" y="4270"/>
                    <a:pt x="7498" y="4270"/>
                  </a:cubicBezTo>
                  <a:close/>
                  <a:moveTo>
                    <a:pt x="5226" y="5971"/>
                  </a:moveTo>
                  <a:cubicBezTo>
                    <a:pt x="5335" y="5971"/>
                    <a:pt x="5444" y="6013"/>
                    <a:pt x="5526" y="6097"/>
                  </a:cubicBezTo>
                  <a:lnTo>
                    <a:pt x="6095" y="6662"/>
                  </a:lnTo>
                  <a:cubicBezTo>
                    <a:pt x="6263" y="6826"/>
                    <a:pt x="6263" y="7099"/>
                    <a:pt x="6095" y="7267"/>
                  </a:cubicBezTo>
                  <a:cubicBezTo>
                    <a:pt x="6011" y="7349"/>
                    <a:pt x="5902" y="7390"/>
                    <a:pt x="5793" y="7390"/>
                  </a:cubicBezTo>
                  <a:cubicBezTo>
                    <a:pt x="5685" y="7390"/>
                    <a:pt x="5577" y="7349"/>
                    <a:pt x="5495" y="7267"/>
                  </a:cubicBezTo>
                  <a:lnTo>
                    <a:pt x="4925" y="6698"/>
                  </a:lnTo>
                  <a:cubicBezTo>
                    <a:pt x="4762" y="6534"/>
                    <a:pt x="4758" y="6265"/>
                    <a:pt x="4925" y="6097"/>
                  </a:cubicBezTo>
                  <a:cubicBezTo>
                    <a:pt x="5007" y="6013"/>
                    <a:pt x="5116" y="5971"/>
                    <a:pt x="5226" y="5971"/>
                  </a:cubicBezTo>
                  <a:close/>
                  <a:moveTo>
                    <a:pt x="5508" y="0"/>
                  </a:moveTo>
                  <a:cubicBezTo>
                    <a:pt x="4550" y="0"/>
                    <a:pt x="3588" y="276"/>
                    <a:pt x="2745" y="840"/>
                  </a:cubicBezTo>
                  <a:cubicBezTo>
                    <a:pt x="768" y="2158"/>
                    <a:pt x="0" y="4689"/>
                    <a:pt x="909" y="6885"/>
                  </a:cubicBezTo>
                  <a:cubicBezTo>
                    <a:pt x="1690" y="8770"/>
                    <a:pt x="3526" y="9960"/>
                    <a:pt x="5506" y="9960"/>
                  </a:cubicBezTo>
                  <a:cubicBezTo>
                    <a:pt x="5827" y="9960"/>
                    <a:pt x="6152" y="9929"/>
                    <a:pt x="6477" y="9864"/>
                  </a:cubicBezTo>
                  <a:cubicBezTo>
                    <a:pt x="8809" y="9400"/>
                    <a:pt x="10486" y="7357"/>
                    <a:pt x="10490" y="4982"/>
                  </a:cubicBezTo>
                  <a:cubicBezTo>
                    <a:pt x="10486" y="3660"/>
                    <a:pt x="9964" y="2396"/>
                    <a:pt x="9032" y="1460"/>
                  </a:cubicBezTo>
                  <a:cubicBezTo>
                    <a:pt x="8068" y="497"/>
                    <a:pt x="6793" y="0"/>
                    <a:pt x="5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29" name="Google Shape;429;p42">
            <a:extLst>
              <a:ext uri="{FF2B5EF4-FFF2-40B4-BE49-F238E27FC236}">
                <a16:creationId xmlns:a16="http://schemas.microsoft.com/office/drawing/2014/main" id="{6E8B6486-96A8-9F6F-1DF9-2DAC7142E525}"/>
              </a:ext>
            </a:extLst>
          </p:cNvPr>
          <p:cNvGrpSpPr/>
          <p:nvPr/>
        </p:nvGrpSpPr>
        <p:grpSpPr>
          <a:xfrm>
            <a:off x="1240400" y="2674488"/>
            <a:ext cx="367950" cy="304225"/>
            <a:chOff x="1666925" y="1999525"/>
            <a:chExt cx="367950" cy="304225"/>
          </a:xfrm>
        </p:grpSpPr>
        <p:sp>
          <p:nvSpPr>
            <p:cNvPr id="430" name="Google Shape;430;p42">
              <a:extLst>
                <a:ext uri="{FF2B5EF4-FFF2-40B4-BE49-F238E27FC236}">
                  <a16:creationId xmlns:a16="http://schemas.microsoft.com/office/drawing/2014/main" id="{0569FF52-6058-67BC-64CF-1AD8D8BA5012}"/>
                </a:ext>
              </a:extLst>
            </p:cNvPr>
            <p:cNvSpPr/>
            <p:nvPr/>
          </p:nvSpPr>
          <p:spPr>
            <a:xfrm>
              <a:off x="1974700" y="2126875"/>
              <a:ext cx="60075" cy="42525"/>
            </a:xfrm>
            <a:custGeom>
              <a:avLst/>
              <a:gdLst/>
              <a:ahLst/>
              <a:cxnLst/>
              <a:rect l="l" t="t" r="r" b="b"/>
              <a:pathLst>
                <a:path w="2403" h="1701" extrusionOk="0">
                  <a:moveTo>
                    <a:pt x="1" y="0"/>
                  </a:moveTo>
                  <a:lnTo>
                    <a:pt x="1" y="1276"/>
                  </a:lnTo>
                  <a:cubicBezTo>
                    <a:pt x="1" y="1509"/>
                    <a:pt x="188" y="1701"/>
                    <a:pt x="422" y="1701"/>
                  </a:cubicBezTo>
                  <a:lnTo>
                    <a:pt x="2403" y="1701"/>
                  </a:lnTo>
                  <a:lnTo>
                    <a:pt x="2403" y="425"/>
                  </a:lnTo>
                  <a:cubicBezTo>
                    <a:pt x="2403" y="191"/>
                    <a:pt x="2216" y="0"/>
                    <a:pt x="1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1" name="Google Shape;431;p42">
              <a:extLst>
                <a:ext uri="{FF2B5EF4-FFF2-40B4-BE49-F238E27FC236}">
                  <a16:creationId xmlns:a16="http://schemas.microsoft.com/office/drawing/2014/main" id="{69016726-4119-2327-198F-3B6F815DB6C6}"/>
                </a:ext>
              </a:extLst>
            </p:cNvPr>
            <p:cNvSpPr/>
            <p:nvPr/>
          </p:nvSpPr>
          <p:spPr>
            <a:xfrm>
              <a:off x="1666925" y="2126875"/>
              <a:ext cx="367950" cy="176875"/>
            </a:xfrm>
            <a:custGeom>
              <a:avLst/>
              <a:gdLst/>
              <a:ahLst/>
              <a:cxnLst/>
              <a:rect l="l" t="t" r="r" b="b"/>
              <a:pathLst>
                <a:path w="14718" h="7075" extrusionOk="0">
                  <a:moveTo>
                    <a:pt x="3257" y="0"/>
                  </a:moveTo>
                  <a:lnTo>
                    <a:pt x="3257" y="1276"/>
                  </a:lnTo>
                  <a:cubicBezTo>
                    <a:pt x="3257" y="1977"/>
                    <a:pt x="2688" y="2547"/>
                    <a:pt x="1982" y="2547"/>
                  </a:cubicBezTo>
                  <a:lnTo>
                    <a:pt x="1" y="2547"/>
                  </a:lnTo>
                  <a:lnTo>
                    <a:pt x="1" y="4820"/>
                  </a:lnTo>
                  <a:cubicBezTo>
                    <a:pt x="5" y="6064"/>
                    <a:pt x="1015" y="7074"/>
                    <a:pt x="2259" y="7074"/>
                  </a:cubicBezTo>
                  <a:lnTo>
                    <a:pt x="3963" y="7074"/>
                  </a:lnTo>
                  <a:cubicBezTo>
                    <a:pt x="3966" y="7074"/>
                    <a:pt x="3970" y="7074"/>
                    <a:pt x="3973" y="7074"/>
                  </a:cubicBezTo>
                  <a:cubicBezTo>
                    <a:pt x="4827" y="7074"/>
                    <a:pt x="5602" y="6591"/>
                    <a:pt x="5983" y="5826"/>
                  </a:cubicBezTo>
                  <a:lnTo>
                    <a:pt x="6100" y="5588"/>
                  </a:lnTo>
                  <a:cubicBezTo>
                    <a:pt x="6359" y="5070"/>
                    <a:pt x="6859" y="4810"/>
                    <a:pt x="7359" y="4810"/>
                  </a:cubicBezTo>
                  <a:cubicBezTo>
                    <a:pt x="7859" y="4810"/>
                    <a:pt x="8360" y="5070"/>
                    <a:pt x="8619" y="5588"/>
                  </a:cubicBezTo>
                  <a:lnTo>
                    <a:pt x="8740" y="5826"/>
                  </a:lnTo>
                  <a:cubicBezTo>
                    <a:pt x="9117" y="6591"/>
                    <a:pt x="9896" y="7074"/>
                    <a:pt x="10746" y="7074"/>
                  </a:cubicBezTo>
                  <a:cubicBezTo>
                    <a:pt x="10749" y="7074"/>
                    <a:pt x="10752" y="7074"/>
                    <a:pt x="10756" y="7074"/>
                  </a:cubicBezTo>
                  <a:lnTo>
                    <a:pt x="12460" y="7074"/>
                  </a:lnTo>
                  <a:cubicBezTo>
                    <a:pt x="13708" y="7074"/>
                    <a:pt x="14714" y="6064"/>
                    <a:pt x="14718" y="4820"/>
                  </a:cubicBezTo>
                  <a:lnTo>
                    <a:pt x="14718" y="2547"/>
                  </a:lnTo>
                  <a:lnTo>
                    <a:pt x="12737" y="2547"/>
                  </a:lnTo>
                  <a:cubicBezTo>
                    <a:pt x="12031" y="2547"/>
                    <a:pt x="11462" y="1977"/>
                    <a:pt x="11462" y="1276"/>
                  </a:cubicBezTo>
                  <a:lnTo>
                    <a:pt x="11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2" name="Google Shape;432;p42">
              <a:extLst>
                <a:ext uri="{FF2B5EF4-FFF2-40B4-BE49-F238E27FC236}">
                  <a16:creationId xmlns:a16="http://schemas.microsoft.com/office/drawing/2014/main" id="{1AEED5AA-C95E-0919-C7BD-5011BE90EF2C}"/>
                </a:ext>
              </a:extLst>
            </p:cNvPr>
            <p:cNvSpPr/>
            <p:nvPr/>
          </p:nvSpPr>
          <p:spPr>
            <a:xfrm>
              <a:off x="1666925" y="2126875"/>
              <a:ext cx="60175" cy="42525"/>
            </a:xfrm>
            <a:custGeom>
              <a:avLst/>
              <a:gdLst/>
              <a:ahLst/>
              <a:cxnLst/>
              <a:rect l="l" t="t" r="r" b="b"/>
              <a:pathLst>
                <a:path w="2407" h="1701" extrusionOk="0">
                  <a:moveTo>
                    <a:pt x="426" y="0"/>
                  </a:moveTo>
                  <a:cubicBezTo>
                    <a:pt x="192" y="0"/>
                    <a:pt x="1" y="191"/>
                    <a:pt x="1" y="425"/>
                  </a:cubicBezTo>
                  <a:lnTo>
                    <a:pt x="1" y="1701"/>
                  </a:lnTo>
                  <a:lnTo>
                    <a:pt x="1982" y="1701"/>
                  </a:lnTo>
                  <a:cubicBezTo>
                    <a:pt x="2216" y="1701"/>
                    <a:pt x="2407" y="1509"/>
                    <a:pt x="2407" y="1276"/>
                  </a:cubicBezTo>
                  <a:lnTo>
                    <a:pt x="2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3" name="Google Shape;433;p42">
              <a:extLst>
                <a:ext uri="{FF2B5EF4-FFF2-40B4-BE49-F238E27FC236}">
                  <a16:creationId xmlns:a16="http://schemas.microsoft.com/office/drawing/2014/main" id="{0861ABFA-0BB9-236E-7659-52B006DA7554}"/>
                </a:ext>
              </a:extLst>
            </p:cNvPr>
            <p:cNvSpPr/>
            <p:nvPr/>
          </p:nvSpPr>
          <p:spPr>
            <a:xfrm>
              <a:off x="1882675" y="1999525"/>
              <a:ext cx="129600" cy="106225"/>
            </a:xfrm>
            <a:custGeom>
              <a:avLst/>
              <a:gdLst/>
              <a:ahLst/>
              <a:cxnLst/>
              <a:rect l="l" t="t" r="r" b="b"/>
              <a:pathLst>
                <a:path w="5184" h="4249" extrusionOk="0">
                  <a:moveTo>
                    <a:pt x="1190" y="0"/>
                  </a:moveTo>
                  <a:cubicBezTo>
                    <a:pt x="1058" y="0"/>
                    <a:pt x="925" y="22"/>
                    <a:pt x="796" y="68"/>
                  </a:cubicBezTo>
                  <a:cubicBezTo>
                    <a:pt x="320" y="235"/>
                    <a:pt x="1" y="688"/>
                    <a:pt x="5" y="1191"/>
                  </a:cubicBezTo>
                  <a:lnTo>
                    <a:pt x="5" y="1557"/>
                  </a:lnTo>
                  <a:cubicBezTo>
                    <a:pt x="1" y="1791"/>
                    <a:pt x="192" y="1982"/>
                    <a:pt x="426" y="1982"/>
                  </a:cubicBezTo>
                  <a:cubicBezTo>
                    <a:pt x="664" y="1982"/>
                    <a:pt x="851" y="1791"/>
                    <a:pt x="851" y="1557"/>
                  </a:cubicBezTo>
                  <a:lnTo>
                    <a:pt x="851" y="1191"/>
                  </a:lnTo>
                  <a:cubicBezTo>
                    <a:pt x="851" y="984"/>
                    <a:pt x="1020" y="851"/>
                    <a:pt x="1195" y="851"/>
                  </a:cubicBezTo>
                  <a:cubicBezTo>
                    <a:pt x="1290" y="851"/>
                    <a:pt x="1387" y="891"/>
                    <a:pt x="1459" y="980"/>
                  </a:cubicBezTo>
                  <a:lnTo>
                    <a:pt x="4091" y="4248"/>
                  </a:lnTo>
                  <a:lnTo>
                    <a:pt x="5183" y="4248"/>
                  </a:lnTo>
                  <a:lnTo>
                    <a:pt x="2118" y="446"/>
                  </a:lnTo>
                  <a:cubicBezTo>
                    <a:pt x="1888" y="159"/>
                    <a:pt x="1544" y="0"/>
                    <a:pt x="1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4" name="Google Shape;434;p42">
              <a:extLst>
                <a:ext uri="{FF2B5EF4-FFF2-40B4-BE49-F238E27FC236}">
                  <a16:creationId xmlns:a16="http://schemas.microsoft.com/office/drawing/2014/main" id="{64121ABC-D16F-BD05-A82D-B654046D7AFC}"/>
                </a:ext>
              </a:extLst>
            </p:cNvPr>
            <p:cNvSpPr/>
            <p:nvPr/>
          </p:nvSpPr>
          <p:spPr>
            <a:xfrm>
              <a:off x="1689650" y="1999550"/>
              <a:ext cx="129500" cy="106200"/>
            </a:xfrm>
            <a:custGeom>
              <a:avLst/>
              <a:gdLst/>
              <a:ahLst/>
              <a:cxnLst/>
              <a:rect l="l" t="t" r="r" b="b"/>
              <a:pathLst>
                <a:path w="5180" h="4248" extrusionOk="0">
                  <a:moveTo>
                    <a:pt x="3985" y="1"/>
                  </a:moveTo>
                  <a:cubicBezTo>
                    <a:pt x="3633" y="1"/>
                    <a:pt x="3291" y="159"/>
                    <a:pt x="3062" y="445"/>
                  </a:cubicBezTo>
                  <a:lnTo>
                    <a:pt x="0" y="4247"/>
                  </a:lnTo>
                  <a:lnTo>
                    <a:pt x="1088" y="4247"/>
                  </a:lnTo>
                  <a:lnTo>
                    <a:pt x="3721" y="979"/>
                  </a:lnTo>
                  <a:cubicBezTo>
                    <a:pt x="3792" y="890"/>
                    <a:pt x="3889" y="850"/>
                    <a:pt x="3985" y="850"/>
                  </a:cubicBezTo>
                  <a:cubicBezTo>
                    <a:pt x="4160" y="850"/>
                    <a:pt x="4329" y="983"/>
                    <a:pt x="4329" y="1190"/>
                  </a:cubicBezTo>
                  <a:lnTo>
                    <a:pt x="4329" y="1556"/>
                  </a:lnTo>
                  <a:cubicBezTo>
                    <a:pt x="4329" y="1790"/>
                    <a:pt x="4516" y="1981"/>
                    <a:pt x="4754" y="1981"/>
                  </a:cubicBezTo>
                  <a:cubicBezTo>
                    <a:pt x="4988" y="1981"/>
                    <a:pt x="5179" y="1790"/>
                    <a:pt x="5179" y="1556"/>
                  </a:cubicBezTo>
                  <a:lnTo>
                    <a:pt x="5179" y="1190"/>
                  </a:lnTo>
                  <a:cubicBezTo>
                    <a:pt x="5179" y="687"/>
                    <a:pt x="4859" y="238"/>
                    <a:pt x="4384" y="71"/>
                  </a:cubicBezTo>
                  <a:cubicBezTo>
                    <a:pt x="4253" y="24"/>
                    <a:pt x="4118" y="1"/>
                    <a:pt x="3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35" name="Google Shape;435;p42">
            <a:extLst>
              <a:ext uri="{FF2B5EF4-FFF2-40B4-BE49-F238E27FC236}">
                <a16:creationId xmlns:a16="http://schemas.microsoft.com/office/drawing/2014/main" id="{99993DED-DAA9-55D4-486D-C7E0458F1E1D}"/>
              </a:ext>
            </a:extLst>
          </p:cNvPr>
          <p:cNvGrpSpPr/>
          <p:nvPr/>
        </p:nvGrpSpPr>
        <p:grpSpPr>
          <a:xfrm>
            <a:off x="7588000" y="1623013"/>
            <a:ext cx="289550" cy="367900"/>
            <a:chOff x="1105600" y="2545250"/>
            <a:chExt cx="289550" cy="367900"/>
          </a:xfrm>
        </p:grpSpPr>
        <p:sp>
          <p:nvSpPr>
            <p:cNvPr id="436" name="Google Shape;436;p42">
              <a:extLst>
                <a:ext uri="{FF2B5EF4-FFF2-40B4-BE49-F238E27FC236}">
                  <a16:creationId xmlns:a16="http://schemas.microsoft.com/office/drawing/2014/main" id="{BCD72D2D-6773-1F03-A4AF-F6505BF6A317}"/>
                </a:ext>
              </a:extLst>
            </p:cNvPr>
            <p:cNvSpPr/>
            <p:nvPr/>
          </p:nvSpPr>
          <p:spPr>
            <a:xfrm>
              <a:off x="1319475" y="2545250"/>
              <a:ext cx="51025" cy="48025"/>
            </a:xfrm>
            <a:custGeom>
              <a:avLst/>
              <a:gdLst/>
              <a:ahLst/>
              <a:cxnLst/>
              <a:rect l="l" t="t" r="r" b="b"/>
              <a:pathLst>
                <a:path w="2041" h="1921" extrusionOk="0">
                  <a:moveTo>
                    <a:pt x="648" y="1"/>
                  </a:moveTo>
                  <a:cubicBezTo>
                    <a:pt x="425" y="1"/>
                    <a:pt x="202" y="59"/>
                    <a:pt x="1" y="178"/>
                  </a:cubicBezTo>
                  <a:cubicBezTo>
                    <a:pt x="204" y="279"/>
                    <a:pt x="387" y="412"/>
                    <a:pt x="547" y="572"/>
                  </a:cubicBezTo>
                  <a:lnTo>
                    <a:pt x="1350" y="1375"/>
                  </a:lnTo>
                  <a:cubicBezTo>
                    <a:pt x="1510" y="1535"/>
                    <a:pt x="1642" y="1718"/>
                    <a:pt x="1744" y="1921"/>
                  </a:cubicBezTo>
                  <a:cubicBezTo>
                    <a:pt x="2040" y="1422"/>
                    <a:pt x="1958" y="782"/>
                    <a:pt x="1549" y="373"/>
                  </a:cubicBezTo>
                  <a:cubicBezTo>
                    <a:pt x="1304" y="128"/>
                    <a:pt x="978" y="1"/>
                    <a:pt x="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7" name="Google Shape;437;p42">
              <a:extLst>
                <a:ext uri="{FF2B5EF4-FFF2-40B4-BE49-F238E27FC236}">
                  <a16:creationId xmlns:a16="http://schemas.microsoft.com/office/drawing/2014/main" id="{DF4EF587-6F73-C080-D27D-34AD13DE2FCD}"/>
                </a:ext>
              </a:extLst>
            </p:cNvPr>
            <p:cNvSpPr/>
            <p:nvPr/>
          </p:nvSpPr>
          <p:spPr>
            <a:xfrm>
              <a:off x="1191575" y="2565250"/>
              <a:ext cx="158925" cy="153225"/>
            </a:xfrm>
            <a:custGeom>
              <a:avLst/>
              <a:gdLst/>
              <a:ahLst/>
              <a:cxnLst/>
              <a:rect l="l" t="t" r="r" b="b"/>
              <a:pathLst>
                <a:path w="6357" h="6129" extrusionOk="0">
                  <a:moveTo>
                    <a:pt x="4157" y="1"/>
                  </a:moveTo>
                  <a:cubicBezTo>
                    <a:pt x="3832" y="1"/>
                    <a:pt x="3506" y="125"/>
                    <a:pt x="3257" y="372"/>
                  </a:cubicBezTo>
                  <a:lnTo>
                    <a:pt x="1256" y="2373"/>
                  </a:lnTo>
                  <a:cubicBezTo>
                    <a:pt x="921" y="2708"/>
                    <a:pt x="800" y="3199"/>
                    <a:pt x="940" y="3652"/>
                  </a:cubicBezTo>
                  <a:lnTo>
                    <a:pt x="531" y="4003"/>
                  </a:lnTo>
                  <a:cubicBezTo>
                    <a:pt x="145" y="4326"/>
                    <a:pt x="0" y="4861"/>
                    <a:pt x="176" y="5336"/>
                  </a:cubicBezTo>
                  <a:cubicBezTo>
                    <a:pt x="351" y="5812"/>
                    <a:pt x="804" y="6128"/>
                    <a:pt x="1311" y="6128"/>
                  </a:cubicBezTo>
                  <a:lnTo>
                    <a:pt x="1361" y="6128"/>
                  </a:lnTo>
                  <a:cubicBezTo>
                    <a:pt x="1697" y="6112"/>
                    <a:pt x="2013" y="5960"/>
                    <a:pt x="2231" y="5703"/>
                  </a:cubicBezTo>
                  <a:lnTo>
                    <a:pt x="2578" y="5290"/>
                  </a:lnTo>
                  <a:cubicBezTo>
                    <a:pt x="2703" y="5330"/>
                    <a:pt x="2832" y="5349"/>
                    <a:pt x="2960" y="5349"/>
                  </a:cubicBezTo>
                  <a:cubicBezTo>
                    <a:pt x="3293" y="5349"/>
                    <a:pt x="3619" y="5217"/>
                    <a:pt x="3861" y="4978"/>
                  </a:cubicBezTo>
                  <a:lnTo>
                    <a:pt x="5858" y="2977"/>
                  </a:lnTo>
                  <a:cubicBezTo>
                    <a:pt x="6357" y="2478"/>
                    <a:pt x="6357" y="1671"/>
                    <a:pt x="5858" y="1176"/>
                  </a:cubicBezTo>
                  <a:lnTo>
                    <a:pt x="5058" y="372"/>
                  </a:lnTo>
                  <a:cubicBezTo>
                    <a:pt x="4809" y="125"/>
                    <a:pt x="4483" y="1"/>
                    <a:pt x="4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8" name="Google Shape;438;p42">
              <a:extLst>
                <a:ext uri="{FF2B5EF4-FFF2-40B4-BE49-F238E27FC236}">
                  <a16:creationId xmlns:a16="http://schemas.microsoft.com/office/drawing/2014/main" id="{B0ECE4A7-1CFF-4F65-43A8-9F792E3F6DF7}"/>
                </a:ext>
              </a:extLst>
            </p:cNvPr>
            <p:cNvSpPr/>
            <p:nvPr/>
          </p:nvSpPr>
          <p:spPr>
            <a:xfrm>
              <a:off x="1304950" y="2646875"/>
              <a:ext cx="83875" cy="175800"/>
            </a:xfrm>
            <a:custGeom>
              <a:avLst/>
              <a:gdLst/>
              <a:ahLst/>
              <a:cxnLst/>
              <a:rect l="l" t="t" r="r" b="b"/>
              <a:pathLst>
                <a:path w="3355" h="7032" extrusionOk="0">
                  <a:moveTo>
                    <a:pt x="2184" y="1"/>
                  </a:moveTo>
                  <a:cubicBezTo>
                    <a:pt x="2106" y="110"/>
                    <a:pt x="2025" y="215"/>
                    <a:pt x="1931" y="309"/>
                  </a:cubicBezTo>
                  <a:lnTo>
                    <a:pt x="184" y="2056"/>
                  </a:lnTo>
                  <a:cubicBezTo>
                    <a:pt x="695" y="2918"/>
                    <a:pt x="621" y="4002"/>
                    <a:pt x="1" y="4786"/>
                  </a:cubicBezTo>
                  <a:cubicBezTo>
                    <a:pt x="79" y="4832"/>
                    <a:pt x="157" y="4883"/>
                    <a:pt x="235" y="4934"/>
                  </a:cubicBezTo>
                  <a:cubicBezTo>
                    <a:pt x="862" y="5355"/>
                    <a:pt x="1346" y="5955"/>
                    <a:pt x="1627" y="6661"/>
                  </a:cubicBezTo>
                  <a:lnTo>
                    <a:pt x="1775" y="7032"/>
                  </a:lnTo>
                  <a:cubicBezTo>
                    <a:pt x="2785" y="6049"/>
                    <a:pt x="3350" y="4700"/>
                    <a:pt x="3350" y="3292"/>
                  </a:cubicBezTo>
                  <a:cubicBezTo>
                    <a:pt x="3354" y="2465"/>
                    <a:pt x="3155" y="1646"/>
                    <a:pt x="2777" y="909"/>
                  </a:cubicBezTo>
                  <a:cubicBezTo>
                    <a:pt x="2613" y="586"/>
                    <a:pt x="2411" y="282"/>
                    <a:pt x="2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9" name="Google Shape;439;p42">
              <a:extLst>
                <a:ext uri="{FF2B5EF4-FFF2-40B4-BE49-F238E27FC236}">
                  <a16:creationId xmlns:a16="http://schemas.microsoft.com/office/drawing/2014/main" id="{3A866713-A97B-D6DD-1766-FE086DE4EB0A}"/>
                </a:ext>
              </a:extLst>
            </p:cNvPr>
            <p:cNvSpPr/>
            <p:nvPr/>
          </p:nvSpPr>
          <p:spPr>
            <a:xfrm>
              <a:off x="1105600" y="2746800"/>
              <a:ext cx="126450" cy="77925"/>
            </a:xfrm>
            <a:custGeom>
              <a:avLst/>
              <a:gdLst/>
              <a:ahLst/>
              <a:cxnLst/>
              <a:rect l="l" t="t" r="r" b="b"/>
              <a:pathLst>
                <a:path w="5058" h="3117" extrusionOk="0">
                  <a:moveTo>
                    <a:pt x="1275" y="1"/>
                  </a:moveTo>
                  <a:cubicBezTo>
                    <a:pt x="573" y="1"/>
                    <a:pt x="4" y="570"/>
                    <a:pt x="4" y="1276"/>
                  </a:cubicBezTo>
                  <a:lnTo>
                    <a:pt x="4" y="1841"/>
                  </a:lnTo>
                  <a:cubicBezTo>
                    <a:pt x="0" y="2543"/>
                    <a:pt x="573" y="3113"/>
                    <a:pt x="1275" y="3117"/>
                  </a:cubicBezTo>
                  <a:lnTo>
                    <a:pt x="2398" y="3117"/>
                  </a:lnTo>
                  <a:lnTo>
                    <a:pt x="2578" y="2664"/>
                  </a:lnTo>
                  <a:cubicBezTo>
                    <a:pt x="3014" y="1572"/>
                    <a:pt x="3927" y="750"/>
                    <a:pt x="5058" y="430"/>
                  </a:cubicBezTo>
                  <a:cubicBezTo>
                    <a:pt x="4816" y="157"/>
                    <a:pt x="4469" y="1"/>
                    <a:pt x="4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0" name="Google Shape;440;p42">
              <a:extLst>
                <a:ext uri="{FF2B5EF4-FFF2-40B4-BE49-F238E27FC236}">
                  <a16:creationId xmlns:a16="http://schemas.microsoft.com/office/drawing/2014/main" id="{AF700490-D22D-74B9-FD6E-6BBFDDFA1BC7}"/>
                </a:ext>
              </a:extLst>
            </p:cNvPr>
            <p:cNvSpPr/>
            <p:nvPr/>
          </p:nvSpPr>
          <p:spPr>
            <a:xfrm>
              <a:off x="1119225" y="2775175"/>
              <a:ext cx="275925" cy="137975"/>
            </a:xfrm>
            <a:custGeom>
              <a:avLst/>
              <a:gdLst/>
              <a:ahLst/>
              <a:cxnLst/>
              <a:rect l="l" t="t" r="r" b="b"/>
              <a:pathLst>
                <a:path w="11037" h="5519" extrusionOk="0">
                  <a:moveTo>
                    <a:pt x="6108" y="1697"/>
                  </a:moveTo>
                  <a:cubicBezTo>
                    <a:pt x="6342" y="1697"/>
                    <a:pt x="6533" y="1888"/>
                    <a:pt x="6533" y="2122"/>
                  </a:cubicBezTo>
                  <a:cubicBezTo>
                    <a:pt x="6533" y="2356"/>
                    <a:pt x="6342" y="2547"/>
                    <a:pt x="6108" y="2547"/>
                  </a:cubicBezTo>
                  <a:lnTo>
                    <a:pt x="4977" y="2547"/>
                  </a:lnTo>
                  <a:cubicBezTo>
                    <a:pt x="4743" y="2547"/>
                    <a:pt x="4552" y="2356"/>
                    <a:pt x="4552" y="2122"/>
                  </a:cubicBezTo>
                  <a:cubicBezTo>
                    <a:pt x="4552" y="1888"/>
                    <a:pt x="4743" y="1697"/>
                    <a:pt x="4977" y="1697"/>
                  </a:cubicBezTo>
                  <a:close/>
                  <a:moveTo>
                    <a:pt x="5542" y="1"/>
                  </a:moveTo>
                  <a:cubicBezTo>
                    <a:pt x="4345" y="1"/>
                    <a:pt x="3265" y="730"/>
                    <a:pt x="2820" y="1841"/>
                  </a:cubicBezTo>
                  <a:lnTo>
                    <a:pt x="2427" y="2828"/>
                  </a:lnTo>
                  <a:lnTo>
                    <a:pt x="1370" y="2828"/>
                  </a:lnTo>
                  <a:cubicBezTo>
                    <a:pt x="1363" y="2828"/>
                    <a:pt x="1355" y="2828"/>
                    <a:pt x="1348" y="2828"/>
                  </a:cubicBezTo>
                  <a:cubicBezTo>
                    <a:pt x="605" y="2828"/>
                    <a:pt x="1" y="3428"/>
                    <a:pt x="1" y="4173"/>
                  </a:cubicBezTo>
                  <a:cubicBezTo>
                    <a:pt x="1" y="4919"/>
                    <a:pt x="605" y="5519"/>
                    <a:pt x="1348" y="5519"/>
                  </a:cubicBezTo>
                  <a:cubicBezTo>
                    <a:pt x="1355" y="5519"/>
                    <a:pt x="1363" y="5519"/>
                    <a:pt x="1370" y="5518"/>
                  </a:cubicBezTo>
                  <a:lnTo>
                    <a:pt x="9719" y="5518"/>
                  </a:lnTo>
                  <a:cubicBezTo>
                    <a:pt x="10448" y="5503"/>
                    <a:pt x="11037" y="4906"/>
                    <a:pt x="11037" y="4173"/>
                  </a:cubicBezTo>
                  <a:cubicBezTo>
                    <a:pt x="11037" y="3440"/>
                    <a:pt x="10448" y="2843"/>
                    <a:pt x="9719" y="2828"/>
                  </a:cubicBezTo>
                  <a:lnTo>
                    <a:pt x="8662" y="2828"/>
                  </a:lnTo>
                  <a:lnTo>
                    <a:pt x="8264" y="1841"/>
                  </a:lnTo>
                  <a:cubicBezTo>
                    <a:pt x="7820" y="730"/>
                    <a:pt x="6743" y="1"/>
                    <a:pt x="5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3" name="Picture 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47517837-9CBA-5175-7277-3F471731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88" y="872330"/>
            <a:ext cx="7038026" cy="4212765"/>
          </a:xfrm>
          <a:prstGeom prst="rect">
            <a:avLst/>
          </a:prstGeom>
        </p:spPr>
      </p:pic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3CBD883-F9A2-2A52-468B-E43B38A26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68" y="872330"/>
            <a:ext cx="4328013" cy="4345233"/>
          </a:xfrm>
          <a:prstGeom prst="rect">
            <a:avLst/>
          </a:prstGeom>
        </p:spPr>
      </p:pic>
      <p:pic>
        <p:nvPicPr>
          <p:cNvPr id="8" name="Picture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6143FB34-AF70-4DEE-1B97-868674973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935" y="913608"/>
            <a:ext cx="4350962" cy="4345233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FEA9A3A8-029E-1462-C63F-A532690A88DC}"/>
              </a:ext>
            </a:extLst>
          </p:cNvPr>
          <p:cNvSpPr txBox="1"/>
          <p:nvPr/>
        </p:nvSpPr>
        <p:spPr>
          <a:xfrm>
            <a:off x="6730750" y="2205377"/>
            <a:ext cx="1714500" cy="20731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GB" b="1" dirty="0"/>
              <a:t>RPRM</a:t>
            </a:r>
            <a:r>
              <a:rPr lang="en-GB" sz="1600" dirty="0"/>
              <a:t> 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Strategy?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 How was the </a:t>
            </a:r>
            <a:r>
              <a:rPr lang="en-GB" sz="1600" b="1" dirty="0"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story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told?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Why it worked (or didn’t)?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B48C1-A3F0-CD7A-BA62-442425DC1336}"/>
              </a:ext>
            </a:extLst>
          </p:cNvPr>
          <p:cNvSpPr txBox="1"/>
          <p:nvPr/>
        </p:nvSpPr>
        <p:spPr>
          <a:xfrm>
            <a:off x="6960261" y="4456558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Posts can be </a:t>
            </a:r>
          </a:p>
          <a:p>
            <a:pPr algn="ctr"/>
            <a:r>
              <a:rPr lang="en-GB" b="1" dirty="0"/>
              <a:t>AI enhanced!</a:t>
            </a:r>
          </a:p>
        </p:txBody>
      </p:sp>
    </p:spTree>
    <p:extLst>
      <p:ext uri="{BB962C8B-B14F-4D97-AF65-F5344CB8AC3E}">
        <p14:creationId xmlns:p14="http://schemas.microsoft.com/office/powerpoint/2010/main" val="15672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20C0BDAB-9BE9-9780-ACD7-336A86293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E55173F2-E3DB-1941-DEB3-205850B816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2625" y="283608"/>
            <a:ext cx="6440275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/>
              <a:t>LinkedIn – Professional Narratives</a:t>
            </a:r>
          </a:p>
        </p:txBody>
      </p:sp>
      <p:sp>
        <p:nvSpPr>
          <p:cNvPr id="417" name="Google Shape;417;p42">
            <a:extLst>
              <a:ext uri="{FF2B5EF4-FFF2-40B4-BE49-F238E27FC236}">
                <a16:creationId xmlns:a16="http://schemas.microsoft.com/office/drawing/2014/main" id="{ADC43DFB-5ADD-42BC-B60A-42B8E57ED824}"/>
              </a:ext>
            </a:extLst>
          </p:cNvPr>
          <p:cNvSpPr/>
          <p:nvPr/>
        </p:nvSpPr>
        <p:spPr>
          <a:xfrm rot="10800000">
            <a:off x="-914207" y="23961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2">
            <a:extLst>
              <a:ext uri="{FF2B5EF4-FFF2-40B4-BE49-F238E27FC236}">
                <a16:creationId xmlns:a16="http://schemas.microsoft.com/office/drawing/2014/main" id="{1E146A95-A757-5CB5-2528-F9DE4F41802C}"/>
              </a:ext>
            </a:extLst>
          </p:cNvPr>
          <p:cNvSpPr/>
          <p:nvPr/>
        </p:nvSpPr>
        <p:spPr>
          <a:xfrm>
            <a:off x="820050" y="22288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2">
            <a:extLst>
              <a:ext uri="{FF2B5EF4-FFF2-40B4-BE49-F238E27FC236}">
                <a16:creationId xmlns:a16="http://schemas.microsoft.com/office/drawing/2014/main" id="{64C16CC8-4819-CF29-B063-DF9F682D0E96}"/>
              </a:ext>
            </a:extLst>
          </p:cNvPr>
          <p:cNvSpPr/>
          <p:nvPr/>
        </p:nvSpPr>
        <p:spPr>
          <a:xfrm>
            <a:off x="969886" y="2377050"/>
            <a:ext cx="909000" cy="8991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2">
            <a:extLst>
              <a:ext uri="{FF2B5EF4-FFF2-40B4-BE49-F238E27FC236}">
                <a16:creationId xmlns:a16="http://schemas.microsoft.com/office/drawing/2014/main" id="{E3246251-D1FB-412E-9ED0-4D719A014DE7}"/>
              </a:ext>
            </a:extLst>
          </p:cNvPr>
          <p:cNvSpPr/>
          <p:nvPr/>
        </p:nvSpPr>
        <p:spPr>
          <a:xfrm rot="10800000" flipH="1">
            <a:off x="7390568" y="1376491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2">
            <a:extLst>
              <a:ext uri="{FF2B5EF4-FFF2-40B4-BE49-F238E27FC236}">
                <a16:creationId xmlns:a16="http://schemas.microsoft.com/office/drawing/2014/main" id="{1AA65C74-7C9E-CFCB-D125-86FA1199DE23}"/>
              </a:ext>
            </a:extLst>
          </p:cNvPr>
          <p:cNvSpPr/>
          <p:nvPr/>
        </p:nvSpPr>
        <p:spPr>
          <a:xfrm flipH="1">
            <a:off x="7128418" y="1209225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2">
            <a:extLst>
              <a:ext uri="{FF2B5EF4-FFF2-40B4-BE49-F238E27FC236}">
                <a16:creationId xmlns:a16="http://schemas.microsoft.com/office/drawing/2014/main" id="{50223358-4497-3358-85CF-1F143B54DD91}"/>
              </a:ext>
            </a:extLst>
          </p:cNvPr>
          <p:cNvSpPr/>
          <p:nvPr/>
        </p:nvSpPr>
        <p:spPr>
          <a:xfrm flipH="1">
            <a:off x="7278282" y="1357425"/>
            <a:ext cx="909000" cy="8991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2">
            <a:extLst>
              <a:ext uri="{FF2B5EF4-FFF2-40B4-BE49-F238E27FC236}">
                <a16:creationId xmlns:a16="http://schemas.microsoft.com/office/drawing/2014/main" id="{B3675B3C-EF79-A4AF-CEA7-C2F31282CE02}"/>
              </a:ext>
            </a:extLst>
          </p:cNvPr>
          <p:cNvSpPr/>
          <p:nvPr/>
        </p:nvSpPr>
        <p:spPr>
          <a:xfrm rot="10800000" flipH="1">
            <a:off x="7390568" y="3286816"/>
            <a:ext cx="2680807" cy="860958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2">
            <a:extLst>
              <a:ext uri="{FF2B5EF4-FFF2-40B4-BE49-F238E27FC236}">
                <a16:creationId xmlns:a16="http://schemas.microsoft.com/office/drawing/2014/main" id="{F3D47C5A-3CF2-1C7E-D1D1-62ECBADA48A4}"/>
              </a:ext>
            </a:extLst>
          </p:cNvPr>
          <p:cNvSpPr/>
          <p:nvPr/>
        </p:nvSpPr>
        <p:spPr>
          <a:xfrm flipH="1">
            <a:off x="7128418" y="3119550"/>
            <a:ext cx="1208700" cy="119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">
            <a:extLst>
              <a:ext uri="{FF2B5EF4-FFF2-40B4-BE49-F238E27FC236}">
                <a16:creationId xmlns:a16="http://schemas.microsoft.com/office/drawing/2014/main" id="{524C7D1C-EB37-828F-A444-02F6E5C1B26A}"/>
              </a:ext>
            </a:extLst>
          </p:cNvPr>
          <p:cNvSpPr/>
          <p:nvPr/>
        </p:nvSpPr>
        <p:spPr>
          <a:xfrm flipH="1">
            <a:off x="7278282" y="3267750"/>
            <a:ext cx="909000" cy="899100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42">
            <a:extLst>
              <a:ext uri="{FF2B5EF4-FFF2-40B4-BE49-F238E27FC236}">
                <a16:creationId xmlns:a16="http://schemas.microsoft.com/office/drawing/2014/main" id="{698F8734-BFE1-441A-2615-0975515A1CE0}"/>
              </a:ext>
            </a:extLst>
          </p:cNvPr>
          <p:cNvGrpSpPr/>
          <p:nvPr/>
        </p:nvGrpSpPr>
        <p:grpSpPr>
          <a:xfrm>
            <a:off x="7547288" y="3533338"/>
            <a:ext cx="370975" cy="367925"/>
            <a:chOff x="1679325" y="831100"/>
            <a:chExt cx="370975" cy="367925"/>
          </a:xfrm>
        </p:grpSpPr>
        <p:sp>
          <p:nvSpPr>
            <p:cNvPr id="427" name="Google Shape;427;p42">
              <a:extLst>
                <a:ext uri="{FF2B5EF4-FFF2-40B4-BE49-F238E27FC236}">
                  <a16:creationId xmlns:a16="http://schemas.microsoft.com/office/drawing/2014/main" id="{B642C70B-9F99-9CF3-11FA-22AFBBF04FEF}"/>
                </a:ext>
              </a:extLst>
            </p:cNvPr>
            <p:cNvSpPr/>
            <p:nvPr/>
          </p:nvSpPr>
          <p:spPr>
            <a:xfrm>
              <a:off x="1679325" y="1050875"/>
              <a:ext cx="151225" cy="148150"/>
            </a:xfrm>
            <a:custGeom>
              <a:avLst/>
              <a:gdLst/>
              <a:ahLst/>
              <a:cxnLst/>
              <a:rect l="l" t="t" r="r" b="b"/>
              <a:pathLst>
                <a:path w="6049" h="5926" extrusionOk="0">
                  <a:moveTo>
                    <a:pt x="5448" y="1"/>
                  </a:moveTo>
                  <a:lnTo>
                    <a:pt x="4691" y="757"/>
                  </a:lnTo>
                  <a:lnTo>
                    <a:pt x="4621" y="683"/>
                  </a:lnTo>
                  <a:cubicBezTo>
                    <a:pt x="4372" y="434"/>
                    <a:pt x="4045" y="309"/>
                    <a:pt x="3718" y="309"/>
                  </a:cubicBezTo>
                  <a:cubicBezTo>
                    <a:pt x="3392" y="309"/>
                    <a:pt x="3065" y="434"/>
                    <a:pt x="2816" y="683"/>
                  </a:cubicBezTo>
                  <a:lnTo>
                    <a:pt x="495" y="3007"/>
                  </a:lnTo>
                  <a:cubicBezTo>
                    <a:pt x="0" y="3506"/>
                    <a:pt x="0" y="4310"/>
                    <a:pt x="495" y="4809"/>
                  </a:cubicBezTo>
                  <a:lnTo>
                    <a:pt x="1240" y="5554"/>
                  </a:lnTo>
                  <a:cubicBezTo>
                    <a:pt x="1490" y="5801"/>
                    <a:pt x="1815" y="5925"/>
                    <a:pt x="2141" y="5925"/>
                  </a:cubicBezTo>
                  <a:cubicBezTo>
                    <a:pt x="2467" y="5925"/>
                    <a:pt x="2792" y="5801"/>
                    <a:pt x="3042" y="5554"/>
                  </a:cubicBezTo>
                  <a:lnTo>
                    <a:pt x="5366" y="3230"/>
                  </a:lnTo>
                  <a:cubicBezTo>
                    <a:pt x="5861" y="2730"/>
                    <a:pt x="5861" y="1923"/>
                    <a:pt x="5366" y="1428"/>
                  </a:cubicBezTo>
                  <a:lnTo>
                    <a:pt x="5292" y="1354"/>
                  </a:lnTo>
                  <a:lnTo>
                    <a:pt x="6048" y="601"/>
                  </a:lnTo>
                  <a:cubicBezTo>
                    <a:pt x="5939" y="508"/>
                    <a:pt x="5838" y="414"/>
                    <a:pt x="5736" y="313"/>
                  </a:cubicBezTo>
                  <a:cubicBezTo>
                    <a:pt x="5635" y="211"/>
                    <a:pt x="5541" y="106"/>
                    <a:pt x="5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8" name="Google Shape;428;p42">
              <a:extLst>
                <a:ext uri="{FF2B5EF4-FFF2-40B4-BE49-F238E27FC236}">
                  <a16:creationId xmlns:a16="http://schemas.microsoft.com/office/drawing/2014/main" id="{B2F9FAB1-41E0-6D7C-A412-7C0E855575B8}"/>
                </a:ext>
              </a:extLst>
            </p:cNvPr>
            <p:cNvSpPr/>
            <p:nvPr/>
          </p:nvSpPr>
          <p:spPr>
            <a:xfrm>
              <a:off x="1788025" y="831100"/>
              <a:ext cx="262275" cy="249025"/>
            </a:xfrm>
            <a:custGeom>
              <a:avLst/>
              <a:gdLst/>
              <a:ahLst/>
              <a:cxnLst/>
              <a:rect l="l" t="t" r="r" b="b"/>
              <a:pathLst>
                <a:path w="10491" h="9961" extrusionOk="0">
                  <a:moveTo>
                    <a:pt x="5227" y="2575"/>
                  </a:moveTo>
                  <a:cubicBezTo>
                    <a:pt x="5336" y="2575"/>
                    <a:pt x="5444" y="2617"/>
                    <a:pt x="5526" y="2701"/>
                  </a:cubicBezTo>
                  <a:lnTo>
                    <a:pt x="6095" y="3270"/>
                  </a:lnTo>
                  <a:cubicBezTo>
                    <a:pt x="6259" y="3434"/>
                    <a:pt x="6259" y="3703"/>
                    <a:pt x="6095" y="3866"/>
                  </a:cubicBezTo>
                  <a:lnTo>
                    <a:pt x="6095" y="3870"/>
                  </a:lnTo>
                  <a:cubicBezTo>
                    <a:pt x="6011" y="3952"/>
                    <a:pt x="5902" y="3993"/>
                    <a:pt x="5793" y="3993"/>
                  </a:cubicBezTo>
                  <a:cubicBezTo>
                    <a:pt x="5685" y="3993"/>
                    <a:pt x="5577" y="3952"/>
                    <a:pt x="5495" y="3870"/>
                  </a:cubicBezTo>
                  <a:lnTo>
                    <a:pt x="4925" y="3301"/>
                  </a:lnTo>
                  <a:cubicBezTo>
                    <a:pt x="4762" y="3133"/>
                    <a:pt x="4762" y="2864"/>
                    <a:pt x="4925" y="2701"/>
                  </a:cubicBezTo>
                  <a:cubicBezTo>
                    <a:pt x="5009" y="2617"/>
                    <a:pt x="5118" y="2575"/>
                    <a:pt x="5227" y="2575"/>
                  </a:cubicBezTo>
                  <a:close/>
                  <a:moveTo>
                    <a:pt x="4096" y="4274"/>
                  </a:moveTo>
                  <a:cubicBezTo>
                    <a:pt x="4205" y="4274"/>
                    <a:pt x="4313" y="4315"/>
                    <a:pt x="4395" y="4397"/>
                  </a:cubicBezTo>
                  <a:cubicBezTo>
                    <a:pt x="4559" y="4565"/>
                    <a:pt x="4559" y="4834"/>
                    <a:pt x="4395" y="4997"/>
                  </a:cubicBezTo>
                  <a:lnTo>
                    <a:pt x="3830" y="5567"/>
                  </a:lnTo>
                  <a:cubicBezTo>
                    <a:pt x="3747" y="5653"/>
                    <a:pt x="3636" y="5696"/>
                    <a:pt x="3525" y="5696"/>
                  </a:cubicBezTo>
                  <a:cubicBezTo>
                    <a:pt x="3415" y="5696"/>
                    <a:pt x="3305" y="5654"/>
                    <a:pt x="3221" y="5571"/>
                  </a:cubicBezTo>
                  <a:cubicBezTo>
                    <a:pt x="3054" y="5403"/>
                    <a:pt x="3057" y="5130"/>
                    <a:pt x="3229" y="4966"/>
                  </a:cubicBezTo>
                  <a:lnTo>
                    <a:pt x="3794" y="4397"/>
                  </a:lnTo>
                  <a:cubicBezTo>
                    <a:pt x="3878" y="4315"/>
                    <a:pt x="3987" y="4274"/>
                    <a:pt x="4096" y="4274"/>
                  </a:cubicBezTo>
                  <a:close/>
                  <a:moveTo>
                    <a:pt x="7498" y="4270"/>
                  </a:moveTo>
                  <a:cubicBezTo>
                    <a:pt x="7606" y="4270"/>
                    <a:pt x="7715" y="4311"/>
                    <a:pt x="7799" y="4393"/>
                  </a:cubicBezTo>
                  <a:cubicBezTo>
                    <a:pt x="7967" y="4561"/>
                    <a:pt x="7963" y="4837"/>
                    <a:pt x="7792" y="5001"/>
                  </a:cubicBezTo>
                  <a:lnTo>
                    <a:pt x="7226" y="5567"/>
                  </a:lnTo>
                  <a:cubicBezTo>
                    <a:pt x="7143" y="5654"/>
                    <a:pt x="7030" y="5698"/>
                    <a:pt x="6918" y="5698"/>
                  </a:cubicBezTo>
                  <a:cubicBezTo>
                    <a:pt x="6809" y="5698"/>
                    <a:pt x="6700" y="5657"/>
                    <a:pt x="6618" y="5575"/>
                  </a:cubicBezTo>
                  <a:cubicBezTo>
                    <a:pt x="6450" y="5407"/>
                    <a:pt x="6454" y="5130"/>
                    <a:pt x="6626" y="4966"/>
                  </a:cubicBezTo>
                  <a:lnTo>
                    <a:pt x="7191" y="4401"/>
                  </a:lnTo>
                  <a:cubicBezTo>
                    <a:pt x="7274" y="4313"/>
                    <a:pt x="7386" y="4270"/>
                    <a:pt x="7498" y="4270"/>
                  </a:cubicBezTo>
                  <a:close/>
                  <a:moveTo>
                    <a:pt x="5226" y="5971"/>
                  </a:moveTo>
                  <a:cubicBezTo>
                    <a:pt x="5335" y="5971"/>
                    <a:pt x="5444" y="6013"/>
                    <a:pt x="5526" y="6097"/>
                  </a:cubicBezTo>
                  <a:lnTo>
                    <a:pt x="6095" y="6662"/>
                  </a:lnTo>
                  <a:cubicBezTo>
                    <a:pt x="6263" y="6826"/>
                    <a:pt x="6263" y="7099"/>
                    <a:pt x="6095" y="7267"/>
                  </a:cubicBezTo>
                  <a:cubicBezTo>
                    <a:pt x="6011" y="7349"/>
                    <a:pt x="5902" y="7390"/>
                    <a:pt x="5793" y="7390"/>
                  </a:cubicBezTo>
                  <a:cubicBezTo>
                    <a:pt x="5685" y="7390"/>
                    <a:pt x="5577" y="7349"/>
                    <a:pt x="5495" y="7267"/>
                  </a:cubicBezTo>
                  <a:lnTo>
                    <a:pt x="4925" y="6698"/>
                  </a:lnTo>
                  <a:cubicBezTo>
                    <a:pt x="4762" y="6534"/>
                    <a:pt x="4758" y="6265"/>
                    <a:pt x="4925" y="6097"/>
                  </a:cubicBezTo>
                  <a:cubicBezTo>
                    <a:pt x="5007" y="6013"/>
                    <a:pt x="5116" y="5971"/>
                    <a:pt x="5226" y="5971"/>
                  </a:cubicBezTo>
                  <a:close/>
                  <a:moveTo>
                    <a:pt x="5508" y="0"/>
                  </a:moveTo>
                  <a:cubicBezTo>
                    <a:pt x="4550" y="0"/>
                    <a:pt x="3588" y="276"/>
                    <a:pt x="2745" y="840"/>
                  </a:cubicBezTo>
                  <a:cubicBezTo>
                    <a:pt x="768" y="2158"/>
                    <a:pt x="0" y="4689"/>
                    <a:pt x="909" y="6885"/>
                  </a:cubicBezTo>
                  <a:cubicBezTo>
                    <a:pt x="1690" y="8770"/>
                    <a:pt x="3526" y="9960"/>
                    <a:pt x="5506" y="9960"/>
                  </a:cubicBezTo>
                  <a:cubicBezTo>
                    <a:pt x="5827" y="9960"/>
                    <a:pt x="6152" y="9929"/>
                    <a:pt x="6477" y="9864"/>
                  </a:cubicBezTo>
                  <a:cubicBezTo>
                    <a:pt x="8809" y="9400"/>
                    <a:pt x="10486" y="7357"/>
                    <a:pt x="10490" y="4982"/>
                  </a:cubicBezTo>
                  <a:cubicBezTo>
                    <a:pt x="10486" y="3660"/>
                    <a:pt x="9964" y="2396"/>
                    <a:pt x="9032" y="1460"/>
                  </a:cubicBezTo>
                  <a:cubicBezTo>
                    <a:pt x="8068" y="497"/>
                    <a:pt x="6793" y="0"/>
                    <a:pt x="5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29" name="Google Shape;429;p42">
            <a:extLst>
              <a:ext uri="{FF2B5EF4-FFF2-40B4-BE49-F238E27FC236}">
                <a16:creationId xmlns:a16="http://schemas.microsoft.com/office/drawing/2014/main" id="{E3370FE8-B805-81C4-44B0-7C7ABF9B47EF}"/>
              </a:ext>
            </a:extLst>
          </p:cNvPr>
          <p:cNvGrpSpPr/>
          <p:nvPr/>
        </p:nvGrpSpPr>
        <p:grpSpPr>
          <a:xfrm>
            <a:off x="1240400" y="2674488"/>
            <a:ext cx="367950" cy="304225"/>
            <a:chOff x="1666925" y="1999525"/>
            <a:chExt cx="367950" cy="304225"/>
          </a:xfrm>
        </p:grpSpPr>
        <p:sp>
          <p:nvSpPr>
            <p:cNvPr id="430" name="Google Shape;430;p42">
              <a:extLst>
                <a:ext uri="{FF2B5EF4-FFF2-40B4-BE49-F238E27FC236}">
                  <a16:creationId xmlns:a16="http://schemas.microsoft.com/office/drawing/2014/main" id="{8F608021-F8CE-763F-2BBC-3CEFD659ACBD}"/>
                </a:ext>
              </a:extLst>
            </p:cNvPr>
            <p:cNvSpPr/>
            <p:nvPr/>
          </p:nvSpPr>
          <p:spPr>
            <a:xfrm>
              <a:off x="1974700" y="2126875"/>
              <a:ext cx="60075" cy="42525"/>
            </a:xfrm>
            <a:custGeom>
              <a:avLst/>
              <a:gdLst/>
              <a:ahLst/>
              <a:cxnLst/>
              <a:rect l="l" t="t" r="r" b="b"/>
              <a:pathLst>
                <a:path w="2403" h="1701" extrusionOk="0">
                  <a:moveTo>
                    <a:pt x="1" y="0"/>
                  </a:moveTo>
                  <a:lnTo>
                    <a:pt x="1" y="1276"/>
                  </a:lnTo>
                  <a:cubicBezTo>
                    <a:pt x="1" y="1509"/>
                    <a:pt x="188" y="1701"/>
                    <a:pt x="422" y="1701"/>
                  </a:cubicBezTo>
                  <a:lnTo>
                    <a:pt x="2403" y="1701"/>
                  </a:lnTo>
                  <a:lnTo>
                    <a:pt x="2403" y="425"/>
                  </a:lnTo>
                  <a:cubicBezTo>
                    <a:pt x="2403" y="191"/>
                    <a:pt x="2216" y="0"/>
                    <a:pt x="1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1" name="Google Shape;431;p42">
              <a:extLst>
                <a:ext uri="{FF2B5EF4-FFF2-40B4-BE49-F238E27FC236}">
                  <a16:creationId xmlns:a16="http://schemas.microsoft.com/office/drawing/2014/main" id="{27806DD9-CEB9-BAF0-F1B9-275B0D9D2E71}"/>
                </a:ext>
              </a:extLst>
            </p:cNvPr>
            <p:cNvSpPr/>
            <p:nvPr/>
          </p:nvSpPr>
          <p:spPr>
            <a:xfrm>
              <a:off x="1666925" y="2126875"/>
              <a:ext cx="367950" cy="176875"/>
            </a:xfrm>
            <a:custGeom>
              <a:avLst/>
              <a:gdLst/>
              <a:ahLst/>
              <a:cxnLst/>
              <a:rect l="l" t="t" r="r" b="b"/>
              <a:pathLst>
                <a:path w="14718" h="7075" extrusionOk="0">
                  <a:moveTo>
                    <a:pt x="3257" y="0"/>
                  </a:moveTo>
                  <a:lnTo>
                    <a:pt x="3257" y="1276"/>
                  </a:lnTo>
                  <a:cubicBezTo>
                    <a:pt x="3257" y="1977"/>
                    <a:pt x="2688" y="2547"/>
                    <a:pt x="1982" y="2547"/>
                  </a:cubicBezTo>
                  <a:lnTo>
                    <a:pt x="1" y="2547"/>
                  </a:lnTo>
                  <a:lnTo>
                    <a:pt x="1" y="4820"/>
                  </a:lnTo>
                  <a:cubicBezTo>
                    <a:pt x="5" y="6064"/>
                    <a:pt x="1015" y="7074"/>
                    <a:pt x="2259" y="7074"/>
                  </a:cubicBezTo>
                  <a:lnTo>
                    <a:pt x="3963" y="7074"/>
                  </a:lnTo>
                  <a:cubicBezTo>
                    <a:pt x="3966" y="7074"/>
                    <a:pt x="3970" y="7074"/>
                    <a:pt x="3973" y="7074"/>
                  </a:cubicBezTo>
                  <a:cubicBezTo>
                    <a:pt x="4827" y="7074"/>
                    <a:pt x="5602" y="6591"/>
                    <a:pt x="5983" y="5826"/>
                  </a:cubicBezTo>
                  <a:lnTo>
                    <a:pt x="6100" y="5588"/>
                  </a:lnTo>
                  <a:cubicBezTo>
                    <a:pt x="6359" y="5070"/>
                    <a:pt x="6859" y="4810"/>
                    <a:pt x="7359" y="4810"/>
                  </a:cubicBezTo>
                  <a:cubicBezTo>
                    <a:pt x="7859" y="4810"/>
                    <a:pt x="8360" y="5070"/>
                    <a:pt x="8619" y="5588"/>
                  </a:cubicBezTo>
                  <a:lnTo>
                    <a:pt x="8740" y="5826"/>
                  </a:lnTo>
                  <a:cubicBezTo>
                    <a:pt x="9117" y="6591"/>
                    <a:pt x="9896" y="7074"/>
                    <a:pt x="10746" y="7074"/>
                  </a:cubicBezTo>
                  <a:cubicBezTo>
                    <a:pt x="10749" y="7074"/>
                    <a:pt x="10752" y="7074"/>
                    <a:pt x="10756" y="7074"/>
                  </a:cubicBezTo>
                  <a:lnTo>
                    <a:pt x="12460" y="7074"/>
                  </a:lnTo>
                  <a:cubicBezTo>
                    <a:pt x="13708" y="7074"/>
                    <a:pt x="14714" y="6064"/>
                    <a:pt x="14718" y="4820"/>
                  </a:cubicBezTo>
                  <a:lnTo>
                    <a:pt x="14718" y="2547"/>
                  </a:lnTo>
                  <a:lnTo>
                    <a:pt x="12737" y="2547"/>
                  </a:lnTo>
                  <a:cubicBezTo>
                    <a:pt x="12031" y="2547"/>
                    <a:pt x="11462" y="1977"/>
                    <a:pt x="11462" y="1276"/>
                  </a:cubicBezTo>
                  <a:lnTo>
                    <a:pt x="11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2" name="Google Shape;432;p42">
              <a:extLst>
                <a:ext uri="{FF2B5EF4-FFF2-40B4-BE49-F238E27FC236}">
                  <a16:creationId xmlns:a16="http://schemas.microsoft.com/office/drawing/2014/main" id="{5C6D2E77-61C5-09AF-E785-352427723DAD}"/>
                </a:ext>
              </a:extLst>
            </p:cNvPr>
            <p:cNvSpPr/>
            <p:nvPr/>
          </p:nvSpPr>
          <p:spPr>
            <a:xfrm>
              <a:off x="1666925" y="2126875"/>
              <a:ext cx="60175" cy="42525"/>
            </a:xfrm>
            <a:custGeom>
              <a:avLst/>
              <a:gdLst/>
              <a:ahLst/>
              <a:cxnLst/>
              <a:rect l="l" t="t" r="r" b="b"/>
              <a:pathLst>
                <a:path w="2407" h="1701" extrusionOk="0">
                  <a:moveTo>
                    <a:pt x="426" y="0"/>
                  </a:moveTo>
                  <a:cubicBezTo>
                    <a:pt x="192" y="0"/>
                    <a:pt x="1" y="191"/>
                    <a:pt x="1" y="425"/>
                  </a:cubicBezTo>
                  <a:lnTo>
                    <a:pt x="1" y="1701"/>
                  </a:lnTo>
                  <a:lnTo>
                    <a:pt x="1982" y="1701"/>
                  </a:lnTo>
                  <a:cubicBezTo>
                    <a:pt x="2216" y="1701"/>
                    <a:pt x="2407" y="1509"/>
                    <a:pt x="2407" y="1276"/>
                  </a:cubicBezTo>
                  <a:lnTo>
                    <a:pt x="2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3" name="Google Shape;433;p42">
              <a:extLst>
                <a:ext uri="{FF2B5EF4-FFF2-40B4-BE49-F238E27FC236}">
                  <a16:creationId xmlns:a16="http://schemas.microsoft.com/office/drawing/2014/main" id="{9B742F54-1F14-1AB4-43E2-86759DE3D761}"/>
                </a:ext>
              </a:extLst>
            </p:cNvPr>
            <p:cNvSpPr/>
            <p:nvPr/>
          </p:nvSpPr>
          <p:spPr>
            <a:xfrm>
              <a:off x="1882675" y="1999525"/>
              <a:ext cx="129600" cy="106225"/>
            </a:xfrm>
            <a:custGeom>
              <a:avLst/>
              <a:gdLst/>
              <a:ahLst/>
              <a:cxnLst/>
              <a:rect l="l" t="t" r="r" b="b"/>
              <a:pathLst>
                <a:path w="5184" h="4249" extrusionOk="0">
                  <a:moveTo>
                    <a:pt x="1190" y="0"/>
                  </a:moveTo>
                  <a:cubicBezTo>
                    <a:pt x="1058" y="0"/>
                    <a:pt x="925" y="22"/>
                    <a:pt x="796" y="68"/>
                  </a:cubicBezTo>
                  <a:cubicBezTo>
                    <a:pt x="320" y="235"/>
                    <a:pt x="1" y="688"/>
                    <a:pt x="5" y="1191"/>
                  </a:cubicBezTo>
                  <a:lnTo>
                    <a:pt x="5" y="1557"/>
                  </a:lnTo>
                  <a:cubicBezTo>
                    <a:pt x="1" y="1791"/>
                    <a:pt x="192" y="1982"/>
                    <a:pt x="426" y="1982"/>
                  </a:cubicBezTo>
                  <a:cubicBezTo>
                    <a:pt x="664" y="1982"/>
                    <a:pt x="851" y="1791"/>
                    <a:pt x="851" y="1557"/>
                  </a:cubicBezTo>
                  <a:lnTo>
                    <a:pt x="851" y="1191"/>
                  </a:lnTo>
                  <a:cubicBezTo>
                    <a:pt x="851" y="984"/>
                    <a:pt x="1020" y="851"/>
                    <a:pt x="1195" y="851"/>
                  </a:cubicBezTo>
                  <a:cubicBezTo>
                    <a:pt x="1290" y="851"/>
                    <a:pt x="1387" y="891"/>
                    <a:pt x="1459" y="980"/>
                  </a:cubicBezTo>
                  <a:lnTo>
                    <a:pt x="4091" y="4248"/>
                  </a:lnTo>
                  <a:lnTo>
                    <a:pt x="5183" y="4248"/>
                  </a:lnTo>
                  <a:lnTo>
                    <a:pt x="2118" y="446"/>
                  </a:lnTo>
                  <a:cubicBezTo>
                    <a:pt x="1888" y="159"/>
                    <a:pt x="1544" y="0"/>
                    <a:pt x="1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4" name="Google Shape;434;p42">
              <a:extLst>
                <a:ext uri="{FF2B5EF4-FFF2-40B4-BE49-F238E27FC236}">
                  <a16:creationId xmlns:a16="http://schemas.microsoft.com/office/drawing/2014/main" id="{AF5D2B37-599E-B0FA-F558-69970EFCD900}"/>
                </a:ext>
              </a:extLst>
            </p:cNvPr>
            <p:cNvSpPr/>
            <p:nvPr/>
          </p:nvSpPr>
          <p:spPr>
            <a:xfrm>
              <a:off x="1689650" y="1999550"/>
              <a:ext cx="129500" cy="106200"/>
            </a:xfrm>
            <a:custGeom>
              <a:avLst/>
              <a:gdLst/>
              <a:ahLst/>
              <a:cxnLst/>
              <a:rect l="l" t="t" r="r" b="b"/>
              <a:pathLst>
                <a:path w="5180" h="4248" extrusionOk="0">
                  <a:moveTo>
                    <a:pt x="3985" y="1"/>
                  </a:moveTo>
                  <a:cubicBezTo>
                    <a:pt x="3633" y="1"/>
                    <a:pt x="3291" y="159"/>
                    <a:pt x="3062" y="445"/>
                  </a:cubicBezTo>
                  <a:lnTo>
                    <a:pt x="0" y="4247"/>
                  </a:lnTo>
                  <a:lnTo>
                    <a:pt x="1088" y="4247"/>
                  </a:lnTo>
                  <a:lnTo>
                    <a:pt x="3721" y="979"/>
                  </a:lnTo>
                  <a:cubicBezTo>
                    <a:pt x="3792" y="890"/>
                    <a:pt x="3889" y="850"/>
                    <a:pt x="3985" y="850"/>
                  </a:cubicBezTo>
                  <a:cubicBezTo>
                    <a:pt x="4160" y="850"/>
                    <a:pt x="4329" y="983"/>
                    <a:pt x="4329" y="1190"/>
                  </a:cubicBezTo>
                  <a:lnTo>
                    <a:pt x="4329" y="1556"/>
                  </a:lnTo>
                  <a:cubicBezTo>
                    <a:pt x="4329" y="1790"/>
                    <a:pt x="4516" y="1981"/>
                    <a:pt x="4754" y="1981"/>
                  </a:cubicBezTo>
                  <a:cubicBezTo>
                    <a:pt x="4988" y="1981"/>
                    <a:pt x="5179" y="1790"/>
                    <a:pt x="5179" y="1556"/>
                  </a:cubicBezTo>
                  <a:lnTo>
                    <a:pt x="5179" y="1190"/>
                  </a:lnTo>
                  <a:cubicBezTo>
                    <a:pt x="5179" y="687"/>
                    <a:pt x="4859" y="238"/>
                    <a:pt x="4384" y="71"/>
                  </a:cubicBezTo>
                  <a:cubicBezTo>
                    <a:pt x="4253" y="24"/>
                    <a:pt x="4118" y="1"/>
                    <a:pt x="3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35" name="Google Shape;435;p42">
            <a:extLst>
              <a:ext uri="{FF2B5EF4-FFF2-40B4-BE49-F238E27FC236}">
                <a16:creationId xmlns:a16="http://schemas.microsoft.com/office/drawing/2014/main" id="{7431CDEE-E657-0FD7-3B04-4739987174CA}"/>
              </a:ext>
            </a:extLst>
          </p:cNvPr>
          <p:cNvGrpSpPr/>
          <p:nvPr/>
        </p:nvGrpSpPr>
        <p:grpSpPr>
          <a:xfrm>
            <a:off x="7588000" y="1623013"/>
            <a:ext cx="289550" cy="367900"/>
            <a:chOff x="1105600" y="2545250"/>
            <a:chExt cx="289550" cy="367900"/>
          </a:xfrm>
        </p:grpSpPr>
        <p:sp>
          <p:nvSpPr>
            <p:cNvPr id="436" name="Google Shape;436;p42">
              <a:extLst>
                <a:ext uri="{FF2B5EF4-FFF2-40B4-BE49-F238E27FC236}">
                  <a16:creationId xmlns:a16="http://schemas.microsoft.com/office/drawing/2014/main" id="{8631A94C-FF5E-6177-8BC1-F980841483EB}"/>
                </a:ext>
              </a:extLst>
            </p:cNvPr>
            <p:cNvSpPr/>
            <p:nvPr/>
          </p:nvSpPr>
          <p:spPr>
            <a:xfrm>
              <a:off x="1319475" y="2545250"/>
              <a:ext cx="51025" cy="48025"/>
            </a:xfrm>
            <a:custGeom>
              <a:avLst/>
              <a:gdLst/>
              <a:ahLst/>
              <a:cxnLst/>
              <a:rect l="l" t="t" r="r" b="b"/>
              <a:pathLst>
                <a:path w="2041" h="1921" extrusionOk="0">
                  <a:moveTo>
                    <a:pt x="648" y="1"/>
                  </a:moveTo>
                  <a:cubicBezTo>
                    <a:pt x="425" y="1"/>
                    <a:pt x="202" y="59"/>
                    <a:pt x="1" y="178"/>
                  </a:cubicBezTo>
                  <a:cubicBezTo>
                    <a:pt x="204" y="279"/>
                    <a:pt x="387" y="412"/>
                    <a:pt x="547" y="572"/>
                  </a:cubicBezTo>
                  <a:lnTo>
                    <a:pt x="1350" y="1375"/>
                  </a:lnTo>
                  <a:cubicBezTo>
                    <a:pt x="1510" y="1535"/>
                    <a:pt x="1642" y="1718"/>
                    <a:pt x="1744" y="1921"/>
                  </a:cubicBezTo>
                  <a:cubicBezTo>
                    <a:pt x="2040" y="1422"/>
                    <a:pt x="1958" y="782"/>
                    <a:pt x="1549" y="373"/>
                  </a:cubicBezTo>
                  <a:cubicBezTo>
                    <a:pt x="1304" y="128"/>
                    <a:pt x="978" y="1"/>
                    <a:pt x="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7" name="Google Shape;437;p42">
              <a:extLst>
                <a:ext uri="{FF2B5EF4-FFF2-40B4-BE49-F238E27FC236}">
                  <a16:creationId xmlns:a16="http://schemas.microsoft.com/office/drawing/2014/main" id="{A362D1D8-7EE9-A470-A6CD-0E5609CC6009}"/>
                </a:ext>
              </a:extLst>
            </p:cNvPr>
            <p:cNvSpPr/>
            <p:nvPr/>
          </p:nvSpPr>
          <p:spPr>
            <a:xfrm>
              <a:off x="1191575" y="2565250"/>
              <a:ext cx="158925" cy="153225"/>
            </a:xfrm>
            <a:custGeom>
              <a:avLst/>
              <a:gdLst/>
              <a:ahLst/>
              <a:cxnLst/>
              <a:rect l="l" t="t" r="r" b="b"/>
              <a:pathLst>
                <a:path w="6357" h="6129" extrusionOk="0">
                  <a:moveTo>
                    <a:pt x="4157" y="1"/>
                  </a:moveTo>
                  <a:cubicBezTo>
                    <a:pt x="3832" y="1"/>
                    <a:pt x="3506" y="125"/>
                    <a:pt x="3257" y="372"/>
                  </a:cubicBezTo>
                  <a:lnTo>
                    <a:pt x="1256" y="2373"/>
                  </a:lnTo>
                  <a:cubicBezTo>
                    <a:pt x="921" y="2708"/>
                    <a:pt x="800" y="3199"/>
                    <a:pt x="940" y="3652"/>
                  </a:cubicBezTo>
                  <a:lnTo>
                    <a:pt x="531" y="4003"/>
                  </a:lnTo>
                  <a:cubicBezTo>
                    <a:pt x="145" y="4326"/>
                    <a:pt x="0" y="4861"/>
                    <a:pt x="176" y="5336"/>
                  </a:cubicBezTo>
                  <a:cubicBezTo>
                    <a:pt x="351" y="5812"/>
                    <a:pt x="804" y="6128"/>
                    <a:pt x="1311" y="6128"/>
                  </a:cubicBezTo>
                  <a:lnTo>
                    <a:pt x="1361" y="6128"/>
                  </a:lnTo>
                  <a:cubicBezTo>
                    <a:pt x="1697" y="6112"/>
                    <a:pt x="2013" y="5960"/>
                    <a:pt x="2231" y="5703"/>
                  </a:cubicBezTo>
                  <a:lnTo>
                    <a:pt x="2578" y="5290"/>
                  </a:lnTo>
                  <a:cubicBezTo>
                    <a:pt x="2703" y="5330"/>
                    <a:pt x="2832" y="5349"/>
                    <a:pt x="2960" y="5349"/>
                  </a:cubicBezTo>
                  <a:cubicBezTo>
                    <a:pt x="3293" y="5349"/>
                    <a:pt x="3619" y="5217"/>
                    <a:pt x="3861" y="4978"/>
                  </a:cubicBezTo>
                  <a:lnTo>
                    <a:pt x="5858" y="2977"/>
                  </a:lnTo>
                  <a:cubicBezTo>
                    <a:pt x="6357" y="2478"/>
                    <a:pt x="6357" y="1671"/>
                    <a:pt x="5858" y="1176"/>
                  </a:cubicBezTo>
                  <a:lnTo>
                    <a:pt x="5058" y="372"/>
                  </a:lnTo>
                  <a:cubicBezTo>
                    <a:pt x="4809" y="125"/>
                    <a:pt x="4483" y="1"/>
                    <a:pt x="4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8" name="Google Shape;438;p42">
              <a:extLst>
                <a:ext uri="{FF2B5EF4-FFF2-40B4-BE49-F238E27FC236}">
                  <a16:creationId xmlns:a16="http://schemas.microsoft.com/office/drawing/2014/main" id="{45ABF0C7-9EA4-38DF-0E49-62BC4520BB1A}"/>
                </a:ext>
              </a:extLst>
            </p:cNvPr>
            <p:cNvSpPr/>
            <p:nvPr/>
          </p:nvSpPr>
          <p:spPr>
            <a:xfrm>
              <a:off x="1304950" y="2646875"/>
              <a:ext cx="83875" cy="175800"/>
            </a:xfrm>
            <a:custGeom>
              <a:avLst/>
              <a:gdLst/>
              <a:ahLst/>
              <a:cxnLst/>
              <a:rect l="l" t="t" r="r" b="b"/>
              <a:pathLst>
                <a:path w="3355" h="7032" extrusionOk="0">
                  <a:moveTo>
                    <a:pt x="2184" y="1"/>
                  </a:moveTo>
                  <a:cubicBezTo>
                    <a:pt x="2106" y="110"/>
                    <a:pt x="2025" y="215"/>
                    <a:pt x="1931" y="309"/>
                  </a:cubicBezTo>
                  <a:lnTo>
                    <a:pt x="184" y="2056"/>
                  </a:lnTo>
                  <a:cubicBezTo>
                    <a:pt x="695" y="2918"/>
                    <a:pt x="621" y="4002"/>
                    <a:pt x="1" y="4786"/>
                  </a:cubicBezTo>
                  <a:cubicBezTo>
                    <a:pt x="79" y="4832"/>
                    <a:pt x="157" y="4883"/>
                    <a:pt x="235" y="4934"/>
                  </a:cubicBezTo>
                  <a:cubicBezTo>
                    <a:pt x="862" y="5355"/>
                    <a:pt x="1346" y="5955"/>
                    <a:pt x="1627" y="6661"/>
                  </a:cubicBezTo>
                  <a:lnTo>
                    <a:pt x="1775" y="7032"/>
                  </a:lnTo>
                  <a:cubicBezTo>
                    <a:pt x="2785" y="6049"/>
                    <a:pt x="3350" y="4700"/>
                    <a:pt x="3350" y="3292"/>
                  </a:cubicBezTo>
                  <a:cubicBezTo>
                    <a:pt x="3354" y="2465"/>
                    <a:pt x="3155" y="1646"/>
                    <a:pt x="2777" y="909"/>
                  </a:cubicBezTo>
                  <a:cubicBezTo>
                    <a:pt x="2613" y="586"/>
                    <a:pt x="2411" y="282"/>
                    <a:pt x="2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9" name="Google Shape;439;p42">
              <a:extLst>
                <a:ext uri="{FF2B5EF4-FFF2-40B4-BE49-F238E27FC236}">
                  <a16:creationId xmlns:a16="http://schemas.microsoft.com/office/drawing/2014/main" id="{914F28DB-62D5-0272-AFF9-C44841C99DC1}"/>
                </a:ext>
              </a:extLst>
            </p:cNvPr>
            <p:cNvSpPr/>
            <p:nvPr/>
          </p:nvSpPr>
          <p:spPr>
            <a:xfrm>
              <a:off x="1105600" y="2746800"/>
              <a:ext cx="126450" cy="77925"/>
            </a:xfrm>
            <a:custGeom>
              <a:avLst/>
              <a:gdLst/>
              <a:ahLst/>
              <a:cxnLst/>
              <a:rect l="l" t="t" r="r" b="b"/>
              <a:pathLst>
                <a:path w="5058" h="3117" extrusionOk="0">
                  <a:moveTo>
                    <a:pt x="1275" y="1"/>
                  </a:moveTo>
                  <a:cubicBezTo>
                    <a:pt x="573" y="1"/>
                    <a:pt x="4" y="570"/>
                    <a:pt x="4" y="1276"/>
                  </a:cubicBezTo>
                  <a:lnTo>
                    <a:pt x="4" y="1841"/>
                  </a:lnTo>
                  <a:cubicBezTo>
                    <a:pt x="0" y="2543"/>
                    <a:pt x="573" y="3113"/>
                    <a:pt x="1275" y="3117"/>
                  </a:cubicBezTo>
                  <a:lnTo>
                    <a:pt x="2398" y="3117"/>
                  </a:lnTo>
                  <a:lnTo>
                    <a:pt x="2578" y="2664"/>
                  </a:lnTo>
                  <a:cubicBezTo>
                    <a:pt x="3014" y="1572"/>
                    <a:pt x="3927" y="750"/>
                    <a:pt x="5058" y="430"/>
                  </a:cubicBezTo>
                  <a:cubicBezTo>
                    <a:pt x="4816" y="157"/>
                    <a:pt x="4469" y="1"/>
                    <a:pt x="4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0" name="Google Shape;440;p42">
              <a:extLst>
                <a:ext uri="{FF2B5EF4-FFF2-40B4-BE49-F238E27FC236}">
                  <a16:creationId xmlns:a16="http://schemas.microsoft.com/office/drawing/2014/main" id="{56FD789A-2480-F003-C169-755D256788D4}"/>
                </a:ext>
              </a:extLst>
            </p:cNvPr>
            <p:cNvSpPr/>
            <p:nvPr/>
          </p:nvSpPr>
          <p:spPr>
            <a:xfrm>
              <a:off x="1119225" y="2775175"/>
              <a:ext cx="275925" cy="137975"/>
            </a:xfrm>
            <a:custGeom>
              <a:avLst/>
              <a:gdLst/>
              <a:ahLst/>
              <a:cxnLst/>
              <a:rect l="l" t="t" r="r" b="b"/>
              <a:pathLst>
                <a:path w="11037" h="5519" extrusionOk="0">
                  <a:moveTo>
                    <a:pt x="6108" y="1697"/>
                  </a:moveTo>
                  <a:cubicBezTo>
                    <a:pt x="6342" y="1697"/>
                    <a:pt x="6533" y="1888"/>
                    <a:pt x="6533" y="2122"/>
                  </a:cubicBezTo>
                  <a:cubicBezTo>
                    <a:pt x="6533" y="2356"/>
                    <a:pt x="6342" y="2547"/>
                    <a:pt x="6108" y="2547"/>
                  </a:cubicBezTo>
                  <a:lnTo>
                    <a:pt x="4977" y="2547"/>
                  </a:lnTo>
                  <a:cubicBezTo>
                    <a:pt x="4743" y="2547"/>
                    <a:pt x="4552" y="2356"/>
                    <a:pt x="4552" y="2122"/>
                  </a:cubicBezTo>
                  <a:cubicBezTo>
                    <a:pt x="4552" y="1888"/>
                    <a:pt x="4743" y="1697"/>
                    <a:pt x="4977" y="1697"/>
                  </a:cubicBezTo>
                  <a:close/>
                  <a:moveTo>
                    <a:pt x="5542" y="1"/>
                  </a:moveTo>
                  <a:cubicBezTo>
                    <a:pt x="4345" y="1"/>
                    <a:pt x="3265" y="730"/>
                    <a:pt x="2820" y="1841"/>
                  </a:cubicBezTo>
                  <a:lnTo>
                    <a:pt x="2427" y="2828"/>
                  </a:lnTo>
                  <a:lnTo>
                    <a:pt x="1370" y="2828"/>
                  </a:lnTo>
                  <a:cubicBezTo>
                    <a:pt x="1363" y="2828"/>
                    <a:pt x="1355" y="2828"/>
                    <a:pt x="1348" y="2828"/>
                  </a:cubicBezTo>
                  <a:cubicBezTo>
                    <a:pt x="605" y="2828"/>
                    <a:pt x="1" y="3428"/>
                    <a:pt x="1" y="4173"/>
                  </a:cubicBezTo>
                  <a:cubicBezTo>
                    <a:pt x="1" y="4919"/>
                    <a:pt x="605" y="5519"/>
                    <a:pt x="1348" y="5519"/>
                  </a:cubicBezTo>
                  <a:cubicBezTo>
                    <a:pt x="1355" y="5519"/>
                    <a:pt x="1363" y="5519"/>
                    <a:pt x="1370" y="5518"/>
                  </a:cubicBezTo>
                  <a:lnTo>
                    <a:pt x="9719" y="5518"/>
                  </a:lnTo>
                  <a:cubicBezTo>
                    <a:pt x="10448" y="5503"/>
                    <a:pt x="11037" y="4906"/>
                    <a:pt x="11037" y="4173"/>
                  </a:cubicBezTo>
                  <a:cubicBezTo>
                    <a:pt x="11037" y="3440"/>
                    <a:pt x="10448" y="2843"/>
                    <a:pt x="9719" y="2828"/>
                  </a:cubicBezTo>
                  <a:lnTo>
                    <a:pt x="8662" y="2828"/>
                  </a:lnTo>
                  <a:lnTo>
                    <a:pt x="8264" y="1841"/>
                  </a:lnTo>
                  <a:cubicBezTo>
                    <a:pt x="7820" y="730"/>
                    <a:pt x="6743" y="1"/>
                    <a:pt x="5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73141F-7700-3F95-A65E-11635A1E3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098" y="851262"/>
            <a:ext cx="4230551" cy="4271285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B5FA7C39-7CA9-228B-852B-25182A9BB958}"/>
              </a:ext>
            </a:extLst>
          </p:cNvPr>
          <p:cNvSpPr txBox="1"/>
          <p:nvPr/>
        </p:nvSpPr>
        <p:spPr>
          <a:xfrm>
            <a:off x="6970137" y="1813883"/>
            <a:ext cx="1882918" cy="20731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GB" sz="1600" b="1" dirty="0"/>
              <a:t>RPRM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Strategy?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 Why was the narrative created?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Why it worked (or didn’t)?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6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D3BA0-CBBC-33E6-1698-904462BA94C7}"/>
              </a:ext>
            </a:extLst>
          </p:cNvPr>
          <p:cNvSpPr txBox="1"/>
          <p:nvPr/>
        </p:nvSpPr>
        <p:spPr>
          <a:xfrm>
            <a:off x="233045" y="1768036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Apologies for the plug!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1D8D3-2F2B-3309-92F8-ACBE260D7E8C}"/>
              </a:ext>
            </a:extLst>
          </p:cNvPr>
          <p:cNvSpPr txBox="1"/>
          <p:nvPr/>
        </p:nvSpPr>
        <p:spPr>
          <a:xfrm>
            <a:off x="7026746" y="4588483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NOTE:</a:t>
            </a:r>
            <a:r>
              <a:rPr lang="en-GB" b="1" dirty="0"/>
              <a:t> AI enhanced!</a:t>
            </a:r>
          </a:p>
        </p:txBody>
      </p:sp>
    </p:spTree>
    <p:extLst>
      <p:ext uri="{BB962C8B-B14F-4D97-AF65-F5344CB8AC3E}">
        <p14:creationId xmlns:p14="http://schemas.microsoft.com/office/powerpoint/2010/main" val="301852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>
          <a:extLst>
            <a:ext uri="{FF2B5EF4-FFF2-40B4-BE49-F238E27FC236}">
              <a16:creationId xmlns:a16="http://schemas.microsoft.com/office/drawing/2014/main" id="{AA1FDACF-A074-99DB-32C0-59F08621F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5">
            <a:extLst>
              <a:ext uri="{FF2B5EF4-FFF2-40B4-BE49-F238E27FC236}">
                <a16:creationId xmlns:a16="http://schemas.microsoft.com/office/drawing/2014/main" id="{F5B53CBF-59D2-8121-A9D2-C23C28091F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209353" y="2553180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GB" dirty="0"/>
              <a:t>To wrap up…</a:t>
            </a:r>
          </a:p>
        </p:txBody>
      </p:sp>
    </p:spTree>
    <p:extLst>
      <p:ext uri="{BB962C8B-B14F-4D97-AF65-F5344CB8AC3E}">
        <p14:creationId xmlns:p14="http://schemas.microsoft.com/office/powerpoint/2010/main" val="285519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>
          <a:extLst>
            <a:ext uri="{FF2B5EF4-FFF2-40B4-BE49-F238E27FC236}">
              <a16:creationId xmlns:a16="http://schemas.microsoft.com/office/drawing/2014/main" id="{27FD7054-D209-75A4-7A6F-47D656EB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different types of social media&#10;&#10;AI-generated content may be incorrect.">
            <a:extLst>
              <a:ext uri="{FF2B5EF4-FFF2-40B4-BE49-F238E27FC236}">
                <a16:creationId xmlns:a16="http://schemas.microsoft.com/office/drawing/2014/main" id="{7CCA4C90-D841-78E0-3F6D-691636BDC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2" y="424277"/>
            <a:ext cx="8748159" cy="45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55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>
          <a:extLst>
            <a:ext uri="{FF2B5EF4-FFF2-40B4-BE49-F238E27FC236}">
              <a16:creationId xmlns:a16="http://schemas.microsoft.com/office/drawing/2014/main" id="{7A5EB81A-7AB2-4754-5259-B7E85384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research paper&#10;&#10;AI-generated content may be incorrect.">
            <a:extLst>
              <a:ext uri="{FF2B5EF4-FFF2-40B4-BE49-F238E27FC236}">
                <a16:creationId xmlns:a16="http://schemas.microsoft.com/office/drawing/2014/main" id="{84D47502-9FA0-AE98-9192-0FD7EA32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6" y="1089420"/>
            <a:ext cx="8833227" cy="2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56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>
          <a:extLst>
            <a:ext uri="{FF2B5EF4-FFF2-40B4-BE49-F238E27FC236}">
              <a16:creationId xmlns:a16="http://schemas.microsoft.com/office/drawing/2014/main" id="{CE51EE22-AB9A-C332-005C-E7394345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8BC031-D959-A7A8-1936-C50882A4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7" y="945931"/>
            <a:ext cx="8879986" cy="29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5"/>
          <p:cNvSpPr txBox="1">
            <a:spLocks noGrp="1"/>
          </p:cNvSpPr>
          <p:nvPr>
            <p:ph type="ctrTitle"/>
          </p:nvPr>
        </p:nvSpPr>
        <p:spPr>
          <a:xfrm flipH="1">
            <a:off x="5209353" y="2553180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GB" dirty="0"/>
              <a:t>CRITICAL REFLECTION</a:t>
            </a:r>
          </a:p>
        </p:txBody>
      </p:sp>
      <p:sp>
        <p:nvSpPr>
          <p:cNvPr id="727" name="Google Shape;727;p45"/>
          <p:cNvSpPr txBox="1">
            <a:spLocks noGrp="1"/>
          </p:cNvSpPr>
          <p:nvPr>
            <p:ph type="title" idx="2"/>
          </p:nvPr>
        </p:nvSpPr>
        <p:spPr>
          <a:xfrm flipH="1">
            <a:off x="2133750" y="2079350"/>
            <a:ext cx="200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28" name="Google Shape;728;p45"/>
          <p:cNvSpPr txBox="1">
            <a:spLocks noGrp="1"/>
          </p:cNvSpPr>
          <p:nvPr>
            <p:ph type="subTitle" idx="1"/>
          </p:nvPr>
        </p:nvSpPr>
        <p:spPr>
          <a:xfrm flipH="1">
            <a:off x="5832759" y="2892039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GB" sz="2400" dirty="0"/>
              <a:t>Discussing and Sharing Ideas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 idx="2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61" name="Google Shape;161;p29"/>
          <p:cNvSpPr txBox="1">
            <a:spLocks noGrp="1"/>
          </p:cNvSpPr>
          <p:nvPr>
            <p:ph type="ctrTitle"/>
          </p:nvPr>
        </p:nvSpPr>
        <p:spPr>
          <a:xfrm>
            <a:off x="4007825" y="217394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REFLECTING</a:t>
            </a:r>
            <a:endParaRPr dirty="0"/>
          </a:p>
        </p:txBody>
      </p:sp>
      <p:sp>
        <p:nvSpPr>
          <p:cNvPr id="162" name="Google Shape;162;p29"/>
          <p:cNvSpPr txBox="1">
            <a:spLocks noGrp="1"/>
          </p:cNvSpPr>
          <p:nvPr>
            <p:ph type="subTitle" idx="1"/>
          </p:nvPr>
        </p:nvSpPr>
        <p:spPr>
          <a:xfrm>
            <a:off x="5621050" y="2841677"/>
            <a:ext cx="292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sz="2400" dirty="0"/>
              <a:t>Memorable </a:t>
            </a:r>
          </a:p>
          <a:p>
            <a:pPr marL="0" indent="0"/>
            <a:r>
              <a:rPr lang="en-GB" sz="2400" dirty="0"/>
              <a:t>Science Posts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 txBox="1">
            <a:spLocks noGrp="1"/>
          </p:cNvSpPr>
          <p:nvPr>
            <p:ph type="title" idx="4"/>
          </p:nvPr>
        </p:nvSpPr>
        <p:spPr>
          <a:xfrm>
            <a:off x="2421000" y="116181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Work</a:t>
            </a:r>
            <a:endParaRPr dirty="0"/>
          </a:p>
        </p:txBody>
      </p:sp>
      <p:sp>
        <p:nvSpPr>
          <p:cNvPr id="734" name="Google Shape;734;p46"/>
          <p:cNvSpPr/>
          <p:nvPr/>
        </p:nvSpPr>
        <p:spPr>
          <a:xfrm rot="1799986">
            <a:off x="-1101635" y="425817"/>
            <a:ext cx="4988028" cy="2276300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7" name="Google Shape;737;p46"/>
          <p:cNvSpPr/>
          <p:nvPr/>
        </p:nvSpPr>
        <p:spPr>
          <a:xfrm rot="-9817526">
            <a:off x="5292126" y="2799877"/>
            <a:ext cx="4988084" cy="2276325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6"/>
          <p:cNvSpPr/>
          <p:nvPr/>
        </p:nvSpPr>
        <p:spPr>
          <a:xfrm>
            <a:off x="5303217" y="2324960"/>
            <a:ext cx="2459700" cy="2459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E2533D-4216-DC01-A187-05316C913538}"/>
              </a:ext>
            </a:extLst>
          </p:cNvPr>
          <p:cNvSpPr txBox="1"/>
          <p:nvPr/>
        </p:nvSpPr>
        <p:spPr>
          <a:xfrm>
            <a:off x="447827" y="820059"/>
            <a:ext cx="8579593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ptos" panose="020B0004020202020204" pitchFamily="34" charset="0"/>
              </a:rPr>
              <a:t>Discuss</a:t>
            </a:r>
            <a:r>
              <a:rPr lang="en-GB" sz="2800" dirty="0">
                <a:latin typeface="Aptos" panose="020B0004020202020204" pitchFamily="34" charset="0"/>
              </a:rPr>
              <a:t> with your group:</a:t>
            </a:r>
            <a:br>
              <a:rPr lang="en-GB" sz="2800" dirty="0">
                <a:latin typeface="Aptos" panose="020B0004020202020204" pitchFamily="34" charset="0"/>
              </a:rPr>
            </a:br>
            <a:r>
              <a:rPr lang="en-GB" sz="2800" dirty="0">
                <a:latin typeface="Aptos" panose="020B0004020202020204" pitchFamily="34" charset="0"/>
              </a:rPr>
              <a:t>• What worked well on each platform? Think of the </a:t>
            </a:r>
          </a:p>
          <a:p>
            <a:r>
              <a:rPr lang="en-GB" sz="2800" dirty="0">
                <a:latin typeface="Aptos" panose="020B0004020202020204" pitchFamily="34" charset="0"/>
              </a:rPr>
              <a:t>principles and strategies we discussed. </a:t>
            </a:r>
            <a:br>
              <a:rPr lang="en-GB" sz="2800" dirty="0">
                <a:latin typeface="Aptos" panose="020B0004020202020204" pitchFamily="34" charset="0"/>
              </a:rPr>
            </a:br>
            <a:endParaRPr lang="en-GB" sz="1600" dirty="0">
              <a:latin typeface="Aptos" panose="020B0004020202020204" pitchFamily="34" charset="0"/>
            </a:endParaRPr>
          </a:p>
          <a:p>
            <a:r>
              <a:rPr lang="en-GB" sz="2800" dirty="0">
                <a:latin typeface="Aptos" panose="020B0004020202020204" pitchFamily="34" charset="0"/>
              </a:rPr>
              <a:t>• What challenges or risks do you see? Think of your </a:t>
            </a:r>
          </a:p>
          <a:p>
            <a:r>
              <a:rPr lang="en-GB" sz="2800" dirty="0">
                <a:latin typeface="Aptos" panose="020B0004020202020204" pitchFamily="34" charset="0"/>
              </a:rPr>
              <a:t>audience, presence and engagement. </a:t>
            </a:r>
            <a:br>
              <a:rPr lang="en-GB" sz="2800" dirty="0">
                <a:latin typeface="Aptos" panose="020B0004020202020204" pitchFamily="34" charset="0"/>
              </a:rPr>
            </a:br>
            <a:endParaRPr lang="en-GB" sz="1600" dirty="0">
              <a:latin typeface="Aptos" panose="020B0004020202020204" pitchFamily="34" charset="0"/>
            </a:endParaRPr>
          </a:p>
          <a:p>
            <a:r>
              <a:rPr lang="en-GB" sz="2800" dirty="0">
                <a:latin typeface="Aptos" panose="020B0004020202020204" pitchFamily="34" charset="0"/>
              </a:rPr>
              <a:t>• Which platform feels most natural for your research?</a:t>
            </a:r>
          </a:p>
          <a:p>
            <a:endParaRPr lang="en-GB" sz="1600" dirty="0">
              <a:latin typeface="Aptos" panose="020B0004020202020204" pitchFamily="34" charset="0"/>
            </a:endParaRPr>
          </a:p>
          <a:p>
            <a:r>
              <a:rPr lang="en-GB" sz="2800" dirty="0">
                <a:latin typeface="Aptos" panose="020B0004020202020204" pitchFamily="34" charset="0"/>
              </a:rPr>
              <a:t>• How can AI enhance your communication strategy?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7"/>
          <p:cNvSpPr txBox="1">
            <a:spLocks noGrp="1"/>
          </p:cNvSpPr>
          <p:nvPr>
            <p:ph type="ctrTitle"/>
          </p:nvPr>
        </p:nvSpPr>
        <p:spPr>
          <a:xfrm flipH="1">
            <a:off x="2726850" y="2897239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FINAL TASK</a:t>
            </a:r>
            <a:endParaRPr dirty="0"/>
          </a:p>
        </p:txBody>
      </p:sp>
      <p:sp>
        <p:nvSpPr>
          <p:cNvPr id="749" name="Google Shape;749;p47"/>
          <p:cNvSpPr txBox="1">
            <a:spLocks noGrp="1"/>
          </p:cNvSpPr>
          <p:nvPr>
            <p:ph type="title" idx="2"/>
          </p:nvPr>
        </p:nvSpPr>
        <p:spPr>
          <a:xfrm flipH="1">
            <a:off x="3451650" y="1351346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750" name="Google Shape;750;p47"/>
          <p:cNvSpPr txBox="1">
            <a:spLocks noGrp="1"/>
          </p:cNvSpPr>
          <p:nvPr>
            <p:ph type="subTitle" idx="1"/>
          </p:nvPr>
        </p:nvSpPr>
        <p:spPr>
          <a:xfrm flipH="1">
            <a:off x="3292050" y="348836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2400" dirty="0"/>
              <a:t>Drafting </a:t>
            </a:r>
          </a:p>
          <a:p>
            <a:pPr marL="0" lvl="0" indent="0"/>
            <a:r>
              <a:rPr lang="en-GB" sz="2400" dirty="0"/>
              <a:t>Your Own Post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8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</a:t>
            </a:r>
            <a:r>
              <a:rPr lang="en" dirty="0"/>
              <a:t>our Research Post</a:t>
            </a:r>
            <a:endParaRPr dirty="0"/>
          </a:p>
        </p:txBody>
      </p:sp>
      <p:sp>
        <p:nvSpPr>
          <p:cNvPr id="765" name="Google Shape;765;p48"/>
          <p:cNvSpPr txBox="1">
            <a:spLocks noGrp="1"/>
          </p:cNvSpPr>
          <p:nvPr>
            <p:ph type="ctrTitle" idx="4294967295"/>
          </p:nvPr>
        </p:nvSpPr>
        <p:spPr>
          <a:xfrm flipH="1">
            <a:off x="389658" y="1068496"/>
            <a:ext cx="8364683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dirty="0">
                <a:latin typeface="Aptos" panose="020B0004020202020204" pitchFamily="34" charset="0"/>
              </a:rPr>
              <a:t>Pick one platform and draft a complete post about your research. Think about:</a:t>
            </a:r>
            <a:br>
              <a:rPr lang="en-GB" dirty="0">
                <a:latin typeface="Aptos" panose="020B0004020202020204" pitchFamily="34" charset="0"/>
              </a:rPr>
            </a:b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• Aims</a:t>
            </a: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•  Plain language</a:t>
            </a: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• Tone and audience </a:t>
            </a: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• Images, analogies, storytelling </a:t>
            </a: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• Hashtags or links</a:t>
            </a:r>
            <a:br>
              <a:rPr lang="en-GB" dirty="0">
                <a:latin typeface="Aptos" panose="020B0004020202020204" pitchFamily="34" charset="0"/>
              </a:rPr>
            </a:br>
            <a:endParaRPr sz="22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9"/>
          <p:cNvGrpSpPr/>
          <p:nvPr/>
        </p:nvGrpSpPr>
        <p:grpSpPr>
          <a:xfrm>
            <a:off x="2000121" y="1233580"/>
            <a:ext cx="5143757" cy="3140396"/>
            <a:chOff x="4821100" y="4107225"/>
            <a:chExt cx="1146650" cy="700075"/>
          </a:xfrm>
        </p:grpSpPr>
        <p:sp>
          <p:nvSpPr>
            <p:cNvPr id="789" name="Google Shape;789;p49"/>
            <p:cNvSpPr/>
            <p:nvPr/>
          </p:nvSpPr>
          <p:spPr>
            <a:xfrm>
              <a:off x="4990425" y="4117125"/>
              <a:ext cx="111275" cy="550575"/>
            </a:xfrm>
            <a:custGeom>
              <a:avLst/>
              <a:gdLst/>
              <a:ahLst/>
              <a:cxnLst/>
              <a:rect l="l" t="t" r="r" b="b"/>
              <a:pathLst>
                <a:path w="4451" h="22023" extrusionOk="0">
                  <a:moveTo>
                    <a:pt x="1" y="1"/>
                  </a:moveTo>
                  <a:lnTo>
                    <a:pt x="1" y="19798"/>
                  </a:lnTo>
                  <a:cubicBezTo>
                    <a:pt x="1" y="21024"/>
                    <a:pt x="1000" y="22023"/>
                    <a:pt x="2226" y="22023"/>
                  </a:cubicBezTo>
                  <a:cubicBezTo>
                    <a:pt x="3452" y="22023"/>
                    <a:pt x="4451" y="21024"/>
                    <a:pt x="4451" y="19798"/>
                  </a:cubicBezTo>
                  <a:lnTo>
                    <a:pt x="4451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9"/>
            <p:cNvSpPr/>
            <p:nvPr/>
          </p:nvSpPr>
          <p:spPr>
            <a:xfrm>
              <a:off x="5009750" y="4136275"/>
              <a:ext cx="72825" cy="512125"/>
            </a:xfrm>
            <a:custGeom>
              <a:avLst/>
              <a:gdLst/>
              <a:ahLst/>
              <a:cxnLst/>
              <a:rect l="l" t="t" r="r" b="b"/>
              <a:pathLst>
                <a:path w="2913" h="20485" extrusionOk="0">
                  <a:moveTo>
                    <a:pt x="0" y="0"/>
                  </a:moveTo>
                  <a:lnTo>
                    <a:pt x="0" y="19032"/>
                  </a:lnTo>
                  <a:cubicBezTo>
                    <a:pt x="0" y="19833"/>
                    <a:pt x="652" y="20485"/>
                    <a:pt x="1453" y="20485"/>
                  </a:cubicBezTo>
                  <a:cubicBezTo>
                    <a:pt x="2261" y="20485"/>
                    <a:pt x="2905" y="19833"/>
                    <a:pt x="2912" y="19032"/>
                  </a:cubicBezTo>
                  <a:lnTo>
                    <a:pt x="2912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9"/>
            <p:cNvSpPr/>
            <p:nvPr/>
          </p:nvSpPr>
          <p:spPr>
            <a:xfrm>
              <a:off x="4967950" y="4107225"/>
              <a:ext cx="156425" cy="16850"/>
            </a:xfrm>
            <a:custGeom>
              <a:avLst/>
              <a:gdLst/>
              <a:ahLst/>
              <a:cxnLst/>
              <a:rect l="l" t="t" r="r" b="b"/>
              <a:pathLst>
                <a:path w="6257" h="674" extrusionOk="0">
                  <a:moveTo>
                    <a:pt x="446" y="0"/>
                  </a:moveTo>
                  <a:cubicBezTo>
                    <a:pt x="0" y="0"/>
                    <a:pt x="0" y="673"/>
                    <a:pt x="446" y="673"/>
                  </a:cubicBezTo>
                  <a:lnTo>
                    <a:pt x="5803" y="673"/>
                  </a:lnTo>
                  <a:cubicBezTo>
                    <a:pt x="6257" y="673"/>
                    <a:pt x="6257" y="0"/>
                    <a:pt x="580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9"/>
            <p:cNvSpPr/>
            <p:nvPr/>
          </p:nvSpPr>
          <p:spPr>
            <a:xfrm>
              <a:off x="4990425" y="4117125"/>
              <a:ext cx="111275" cy="550575"/>
            </a:xfrm>
            <a:custGeom>
              <a:avLst/>
              <a:gdLst/>
              <a:ahLst/>
              <a:cxnLst/>
              <a:rect l="l" t="t" r="r" b="b"/>
              <a:pathLst>
                <a:path w="4451" h="22023" extrusionOk="0">
                  <a:moveTo>
                    <a:pt x="1" y="1"/>
                  </a:moveTo>
                  <a:lnTo>
                    <a:pt x="1" y="19798"/>
                  </a:lnTo>
                  <a:cubicBezTo>
                    <a:pt x="1" y="21024"/>
                    <a:pt x="1000" y="22023"/>
                    <a:pt x="2226" y="22023"/>
                  </a:cubicBezTo>
                  <a:cubicBezTo>
                    <a:pt x="3452" y="22023"/>
                    <a:pt x="4451" y="21024"/>
                    <a:pt x="4451" y="19798"/>
                  </a:cubicBezTo>
                  <a:lnTo>
                    <a:pt x="4451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9"/>
            <p:cNvSpPr/>
            <p:nvPr/>
          </p:nvSpPr>
          <p:spPr>
            <a:xfrm>
              <a:off x="5009750" y="4334500"/>
              <a:ext cx="72825" cy="319750"/>
            </a:xfrm>
            <a:custGeom>
              <a:avLst/>
              <a:gdLst/>
              <a:ahLst/>
              <a:cxnLst/>
              <a:rect l="l" t="t" r="r" b="b"/>
              <a:pathLst>
                <a:path w="2913" h="12790" extrusionOk="0">
                  <a:moveTo>
                    <a:pt x="2113" y="1"/>
                  </a:moveTo>
                  <a:cubicBezTo>
                    <a:pt x="1528" y="1"/>
                    <a:pt x="955" y="71"/>
                    <a:pt x="399" y="71"/>
                  </a:cubicBezTo>
                  <a:cubicBezTo>
                    <a:pt x="265" y="71"/>
                    <a:pt x="132" y="67"/>
                    <a:pt x="0" y="57"/>
                  </a:cubicBezTo>
                  <a:lnTo>
                    <a:pt x="0" y="11372"/>
                  </a:lnTo>
                  <a:cubicBezTo>
                    <a:pt x="21" y="12159"/>
                    <a:pt x="666" y="12789"/>
                    <a:pt x="1453" y="12789"/>
                  </a:cubicBezTo>
                  <a:cubicBezTo>
                    <a:pt x="2246" y="12789"/>
                    <a:pt x="2891" y="12159"/>
                    <a:pt x="2912" y="11372"/>
                  </a:cubicBezTo>
                  <a:lnTo>
                    <a:pt x="2912" y="57"/>
                  </a:lnTo>
                  <a:cubicBezTo>
                    <a:pt x="2644" y="15"/>
                    <a:pt x="2377" y="1"/>
                    <a:pt x="2113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9"/>
            <p:cNvSpPr/>
            <p:nvPr/>
          </p:nvSpPr>
          <p:spPr>
            <a:xfrm>
              <a:off x="4967950" y="4107225"/>
              <a:ext cx="156425" cy="16850"/>
            </a:xfrm>
            <a:custGeom>
              <a:avLst/>
              <a:gdLst/>
              <a:ahLst/>
              <a:cxnLst/>
              <a:rect l="l" t="t" r="r" b="b"/>
              <a:pathLst>
                <a:path w="6257" h="674" extrusionOk="0">
                  <a:moveTo>
                    <a:pt x="446" y="0"/>
                  </a:moveTo>
                  <a:cubicBezTo>
                    <a:pt x="0" y="0"/>
                    <a:pt x="0" y="673"/>
                    <a:pt x="446" y="673"/>
                  </a:cubicBezTo>
                  <a:lnTo>
                    <a:pt x="5803" y="673"/>
                  </a:lnTo>
                  <a:cubicBezTo>
                    <a:pt x="6257" y="673"/>
                    <a:pt x="6257" y="0"/>
                    <a:pt x="580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9"/>
            <p:cNvSpPr/>
            <p:nvPr/>
          </p:nvSpPr>
          <p:spPr>
            <a:xfrm>
              <a:off x="5338700" y="4117125"/>
              <a:ext cx="111250" cy="550575"/>
            </a:xfrm>
            <a:custGeom>
              <a:avLst/>
              <a:gdLst/>
              <a:ahLst/>
              <a:cxnLst/>
              <a:rect l="l" t="t" r="r" b="b"/>
              <a:pathLst>
                <a:path w="4450" h="22023" extrusionOk="0">
                  <a:moveTo>
                    <a:pt x="0" y="1"/>
                  </a:moveTo>
                  <a:lnTo>
                    <a:pt x="0" y="21258"/>
                  </a:lnTo>
                  <a:cubicBezTo>
                    <a:pt x="0" y="21676"/>
                    <a:pt x="340" y="22023"/>
                    <a:pt x="765" y="22023"/>
                  </a:cubicBezTo>
                  <a:lnTo>
                    <a:pt x="3692" y="22023"/>
                  </a:lnTo>
                  <a:cubicBezTo>
                    <a:pt x="4110" y="22023"/>
                    <a:pt x="4450" y="21676"/>
                    <a:pt x="4450" y="21258"/>
                  </a:cubicBezTo>
                  <a:lnTo>
                    <a:pt x="4450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9"/>
            <p:cNvSpPr/>
            <p:nvPr/>
          </p:nvSpPr>
          <p:spPr>
            <a:xfrm>
              <a:off x="5358000" y="4521550"/>
              <a:ext cx="72825" cy="125975"/>
            </a:xfrm>
            <a:custGeom>
              <a:avLst/>
              <a:gdLst/>
              <a:ahLst/>
              <a:cxnLst/>
              <a:rect l="l" t="t" r="r" b="b"/>
              <a:pathLst>
                <a:path w="2913" h="5039" extrusionOk="0">
                  <a:moveTo>
                    <a:pt x="0" y="0"/>
                  </a:moveTo>
                  <a:lnTo>
                    <a:pt x="0" y="3621"/>
                  </a:lnTo>
                  <a:cubicBezTo>
                    <a:pt x="22" y="4408"/>
                    <a:pt x="667" y="5038"/>
                    <a:pt x="1453" y="5038"/>
                  </a:cubicBezTo>
                  <a:cubicBezTo>
                    <a:pt x="2247" y="5038"/>
                    <a:pt x="2891" y="4408"/>
                    <a:pt x="2913" y="3621"/>
                  </a:cubicBezTo>
                  <a:lnTo>
                    <a:pt x="2913" y="0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9"/>
            <p:cNvSpPr/>
            <p:nvPr/>
          </p:nvSpPr>
          <p:spPr>
            <a:xfrm>
              <a:off x="5316200" y="4107225"/>
              <a:ext cx="156425" cy="16850"/>
            </a:xfrm>
            <a:custGeom>
              <a:avLst/>
              <a:gdLst/>
              <a:ahLst/>
              <a:cxnLst/>
              <a:rect l="l" t="t" r="r" b="b"/>
              <a:pathLst>
                <a:path w="6257" h="674" extrusionOk="0">
                  <a:moveTo>
                    <a:pt x="454" y="0"/>
                  </a:moveTo>
                  <a:cubicBezTo>
                    <a:pt x="0" y="0"/>
                    <a:pt x="0" y="673"/>
                    <a:pt x="454" y="673"/>
                  </a:cubicBezTo>
                  <a:lnTo>
                    <a:pt x="5803" y="673"/>
                  </a:lnTo>
                  <a:cubicBezTo>
                    <a:pt x="6257" y="673"/>
                    <a:pt x="6257" y="0"/>
                    <a:pt x="580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9"/>
            <p:cNvSpPr/>
            <p:nvPr/>
          </p:nvSpPr>
          <p:spPr>
            <a:xfrm>
              <a:off x="5686950" y="4117125"/>
              <a:ext cx="111450" cy="550575"/>
            </a:xfrm>
            <a:custGeom>
              <a:avLst/>
              <a:gdLst/>
              <a:ahLst/>
              <a:cxnLst/>
              <a:rect l="l" t="t" r="r" b="b"/>
              <a:pathLst>
                <a:path w="4458" h="22023" extrusionOk="0">
                  <a:moveTo>
                    <a:pt x="0" y="1"/>
                  </a:moveTo>
                  <a:lnTo>
                    <a:pt x="0" y="19798"/>
                  </a:lnTo>
                  <a:cubicBezTo>
                    <a:pt x="0" y="21024"/>
                    <a:pt x="1000" y="22023"/>
                    <a:pt x="2232" y="22023"/>
                  </a:cubicBezTo>
                  <a:cubicBezTo>
                    <a:pt x="3458" y="22023"/>
                    <a:pt x="4450" y="21024"/>
                    <a:pt x="4457" y="19798"/>
                  </a:cubicBezTo>
                  <a:lnTo>
                    <a:pt x="4457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9"/>
            <p:cNvSpPr/>
            <p:nvPr/>
          </p:nvSpPr>
          <p:spPr>
            <a:xfrm>
              <a:off x="5706250" y="4299400"/>
              <a:ext cx="72825" cy="348125"/>
            </a:xfrm>
            <a:custGeom>
              <a:avLst/>
              <a:gdLst/>
              <a:ahLst/>
              <a:cxnLst/>
              <a:rect l="l" t="t" r="r" b="b"/>
              <a:pathLst>
                <a:path w="2913" h="13925" extrusionOk="0">
                  <a:moveTo>
                    <a:pt x="2913" y="1"/>
                  </a:moveTo>
                  <a:cubicBezTo>
                    <a:pt x="1942" y="8"/>
                    <a:pt x="986" y="1"/>
                    <a:pt x="1" y="36"/>
                  </a:cubicBezTo>
                  <a:lnTo>
                    <a:pt x="1" y="12507"/>
                  </a:lnTo>
                  <a:cubicBezTo>
                    <a:pt x="22" y="13294"/>
                    <a:pt x="667" y="13924"/>
                    <a:pt x="1460" y="13924"/>
                  </a:cubicBezTo>
                  <a:cubicBezTo>
                    <a:pt x="2247" y="13924"/>
                    <a:pt x="2892" y="13294"/>
                    <a:pt x="2913" y="12507"/>
                  </a:cubicBezTo>
                  <a:lnTo>
                    <a:pt x="2913" y="1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9"/>
            <p:cNvSpPr/>
            <p:nvPr/>
          </p:nvSpPr>
          <p:spPr>
            <a:xfrm>
              <a:off x="5664450" y="4107225"/>
              <a:ext cx="156450" cy="16850"/>
            </a:xfrm>
            <a:custGeom>
              <a:avLst/>
              <a:gdLst/>
              <a:ahLst/>
              <a:cxnLst/>
              <a:rect l="l" t="t" r="r" b="b"/>
              <a:pathLst>
                <a:path w="6258" h="674" extrusionOk="0">
                  <a:moveTo>
                    <a:pt x="454" y="0"/>
                  </a:moveTo>
                  <a:cubicBezTo>
                    <a:pt x="1" y="0"/>
                    <a:pt x="1" y="673"/>
                    <a:pt x="454" y="673"/>
                  </a:cubicBezTo>
                  <a:lnTo>
                    <a:pt x="5811" y="673"/>
                  </a:lnTo>
                  <a:cubicBezTo>
                    <a:pt x="6257" y="673"/>
                    <a:pt x="6257" y="0"/>
                    <a:pt x="5811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9"/>
            <p:cNvSpPr/>
            <p:nvPr/>
          </p:nvSpPr>
          <p:spPr>
            <a:xfrm>
              <a:off x="4821100" y="4185675"/>
              <a:ext cx="1146650" cy="621625"/>
            </a:xfrm>
            <a:custGeom>
              <a:avLst/>
              <a:gdLst/>
              <a:ahLst/>
              <a:cxnLst/>
              <a:rect l="l" t="t" r="r" b="b"/>
              <a:pathLst>
                <a:path w="45866" h="24865" extrusionOk="0">
                  <a:moveTo>
                    <a:pt x="45093" y="3395"/>
                  </a:moveTo>
                  <a:lnTo>
                    <a:pt x="45093" y="22512"/>
                  </a:lnTo>
                  <a:lnTo>
                    <a:pt x="772" y="22512"/>
                  </a:lnTo>
                  <a:lnTo>
                    <a:pt x="772" y="3395"/>
                  </a:lnTo>
                  <a:close/>
                  <a:moveTo>
                    <a:pt x="1275" y="1"/>
                  </a:moveTo>
                  <a:cubicBezTo>
                    <a:pt x="574" y="1"/>
                    <a:pt x="0" y="568"/>
                    <a:pt x="0" y="1276"/>
                  </a:cubicBezTo>
                  <a:lnTo>
                    <a:pt x="0" y="24864"/>
                  </a:lnTo>
                  <a:lnTo>
                    <a:pt x="45865" y="24864"/>
                  </a:lnTo>
                  <a:lnTo>
                    <a:pt x="45865" y="1276"/>
                  </a:lnTo>
                  <a:cubicBezTo>
                    <a:pt x="45865" y="568"/>
                    <a:pt x="45291" y="1"/>
                    <a:pt x="44590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9"/>
            <p:cNvSpPr/>
            <p:nvPr/>
          </p:nvSpPr>
          <p:spPr>
            <a:xfrm>
              <a:off x="4821100" y="4291075"/>
              <a:ext cx="1146650" cy="516225"/>
            </a:xfrm>
            <a:custGeom>
              <a:avLst/>
              <a:gdLst/>
              <a:ahLst/>
              <a:cxnLst/>
              <a:rect l="l" t="t" r="r" b="b"/>
              <a:pathLst>
                <a:path w="45866" h="20649" extrusionOk="0">
                  <a:moveTo>
                    <a:pt x="45865" y="1"/>
                  </a:moveTo>
                  <a:cubicBezTo>
                    <a:pt x="45617" y="454"/>
                    <a:pt x="45362" y="894"/>
                    <a:pt x="45093" y="1326"/>
                  </a:cubicBezTo>
                  <a:lnTo>
                    <a:pt x="45093" y="18296"/>
                  </a:lnTo>
                  <a:lnTo>
                    <a:pt x="772" y="18296"/>
                  </a:lnTo>
                  <a:lnTo>
                    <a:pt x="772" y="16829"/>
                  </a:lnTo>
                  <a:lnTo>
                    <a:pt x="0" y="16907"/>
                  </a:lnTo>
                  <a:lnTo>
                    <a:pt x="0" y="20648"/>
                  </a:lnTo>
                  <a:lnTo>
                    <a:pt x="45865" y="20648"/>
                  </a:lnTo>
                  <a:lnTo>
                    <a:pt x="458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9"/>
            <p:cNvSpPr/>
            <p:nvPr/>
          </p:nvSpPr>
          <p:spPr>
            <a:xfrm>
              <a:off x="4853675" y="4198275"/>
              <a:ext cx="447850" cy="6575"/>
            </a:xfrm>
            <a:custGeom>
              <a:avLst/>
              <a:gdLst/>
              <a:ahLst/>
              <a:cxnLst/>
              <a:rect l="l" t="t" r="r" b="b"/>
              <a:pathLst>
                <a:path w="17914" h="263" extrusionOk="0">
                  <a:moveTo>
                    <a:pt x="178" y="0"/>
                  </a:moveTo>
                  <a:cubicBezTo>
                    <a:pt x="1" y="0"/>
                    <a:pt x="1" y="262"/>
                    <a:pt x="178" y="262"/>
                  </a:cubicBezTo>
                  <a:lnTo>
                    <a:pt x="17743" y="262"/>
                  </a:lnTo>
                  <a:cubicBezTo>
                    <a:pt x="17913" y="262"/>
                    <a:pt x="17913" y="0"/>
                    <a:pt x="177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49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SHARING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>
          <a:extLst>
            <a:ext uri="{FF2B5EF4-FFF2-40B4-BE49-F238E27FC236}">
              <a16:creationId xmlns:a16="http://schemas.microsoft.com/office/drawing/2014/main" id="{B2811D63-EA66-871C-6060-CEB6F5DF3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AD0972-7BA0-E908-CD99-6A939542B27D}"/>
              </a:ext>
            </a:extLst>
          </p:cNvPr>
          <p:cNvSpPr txBox="1"/>
          <p:nvPr/>
        </p:nvSpPr>
        <p:spPr>
          <a:xfrm>
            <a:off x="3257550" y="572303"/>
            <a:ext cx="575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Nothing in science has any value to society if it is not communicated, and scientists are beginning to learn their social obligations.</a:t>
            </a:r>
          </a:p>
          <a:p>
            <a:endParaRPr lang="en-GB" sz="2800" dirty="0"/>
          </a:p>
          <a:p>
            <a:r>
              <a:rPr lang="en-GB" sz="2000" b="1" dirty="0"/>
              <a:t>Anne Roe Simpson </a:t>
            </a:r>
            <a:r>
              <a:rPr lang="en-GB" sz="2000" dirty="0"/>
              <a:t>(American clinical psychologist- 1904-1991)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F8864-FD81-2A63-557E-422EB31A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11" y="515153"/>
            <a:ext cx="2764713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6B784F89-8B7F-E55A-3A80-67F9BE69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>
            <a:extLst>
              <a:ext uri="{FF2B5EF4-FFF2-40B4-BE49-F238E27FC236}">
                <a16:creationId xmlns:a16="http://schemas.microsoft.com/office/drawing/2014/main" id="{92CF8396-DCBA-5BD5-14E3-C7754CDFC4C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69077" y="2145266"/>
            <a:ext cx="4180500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From Research to Reach</a:t>
            </a:r>
            <a:endParaRPr dirty="0"/>
          </a:p>
        </p:txBody>
      </p:sp>
      <p:sp>
        <p:nvSpPr>
          <p:cNvPr id="129" name="Google Shape;129;p26">
            <a:extLst>
              <a:ext uri="{FF2B5EF4-FFF2-40B4-BE49-F238E27FC236}">
                <a16:creationId xmlns:a16="http://schemas.microsoft.com/office/drawing/2014/main" id="{E67940F7-241D-4EA6-9B9E-8AB0993413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91449" y="3486241"/>
            <a:ext cx="3482059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Communicating Science Effectively on Social Media- Workshop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C9B2CA-3CFE-9B1A-4521-D999F55887EC}"/>
              </a:ext>
            </a:extLst>
          </p:cNvPr>
          <p:cNvSpPr txBox="1"/>
          <p:nvPr/>
        </p:nvSpPr>
        <p:spPr>
          <a:xfrm>
            <a:off x="5531651" y="4662534"/>
            <a:ext cx="345960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Hind Vadodara" panose="02000000000000000000" pitchFamily="2" charset="77"/>
                <a:cs typeface="Hind Vadodara" panose="02000000000000000000" pitchFamily="2" charset="77"/>
              </a:rPr>
              <a:t>Julio Gimenez- University of Westminster</a:t>
            </a:r>
          </a:p>
        </p:txBody>
      </p:sp>
      <p:pic>
        <p:nvPicPr>
          <p:cNvPr id="3" name="Picture 2" descr="A building with yellow text&#10;&#10;AI-generated content may be incorrect.">
            <a:extLst>
              <a:ext uri="{FF2B5EF4-FFF2-40B4-BE49-F238E27FC236}">
                <a16:creationId xmlns:a16="http://schemas.microsoft.com/office/drawing/2014/main" id="{FF8D986D-4C5F-B8F9-9347-3D7D9D61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973" y="173189"/>
            <a:ext cx="3145535" cy="957166"/>
          </a:xfrm>
          <a:prstGeom prst="rect">
            <a:avLst/>
          </a:prstGeom>
        </p:spPr>
      </p:pic>
      <p:pic>
        <p:nvPicPr>
          <p:cNvPr id="4" name="Picture 3" descr="A yellow sign with black letters&#10;&#10;AI-generated content may be incorrect.">
            <a:extLst>
              <a:ext uri="{FF2B5EF4-FFF2-40B4-BE49-F238E27FC236}">
                <a16:creationId xmlns:a16="http://schemas.microsoft.com/office/drawing/2014/main" id="{CAD6A73D-14A2-D85F-1D43-BD1956E88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468" y="175691"/>
            <a:ext cx="1972350" cy="9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MEMORABLE POSTS</a:t>
            </a:r>
            <a:endParaRPr dirty="0"/>
          </a:p>
        </p:txBody>
      </p:sp>
      <p:sp>
        <p:nvSpPr>
          <p:cNvPr id="168" name="Google Shape;168;p30"/>
          <p:cNvSpPr/>
          <p:nvPr/>
        </p:nvSpPr>
        <p:spPr>
          <a:xfrm>
            <a:off x="-691411" y="1228650"/>
            <a:ext cx="5724600" cy="5724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30"/>
          <p:cNvGrpSpPr/>
          <p:nvPr/>
        </p:nvGrpSpPr>
        <p:grpSpPr>
          <a:xfrm>
            <a:off x="3750675" y="1647300"/>
            <a:ext cx="7125699" cy="2743119"/>
            <a:chOff x="3750675" y="1647300"/>
            <a:chExt cx="7125699" cy="2743119"/>
          </a:xfrm>
        </p:grpSpPr>
        <p:sp>
          <p:nvSpPr>
            <p:cNvPr id="171" name="Google Shape;171;p30"/>
            <p:cNvSpPr/>
            <p:nvPr/>
          </p:nvSpPr>
          <p:spPr>
            <a:xfrm>
              <a:off x="4417350" y="4125419"/>
              <a:ext cx="6459024" cy="265000"/>
            </a:xfrm>
            <a:custGeom>
              <a:avLst/>
              <a:gdLst/>
              <a:ahLst/>
              <a:cxnLst/>
              <a:rect l="l" t="t" r="r" b="b"/>
              <a:pathLst>
                <a:path w="284038" h="10600" extrusionOk="0">
                  <a:moveTo>
                    <a:pt x="1" y="1"/>
                  </a:moveTo>
                  <a:lnTo>
                    <a:pt x="1" y="10600"/>
                  </a:lnTo>
                  <a:lnTo>
                    <a:pt x="284038" y="10600"/>
                  </a:lnTo>
                  <a:lnTo>
                    <a:pt x="2840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5814975" y="2149825"/>
              <a:ext cx="1124175" cy="839125"/>
            </a:xfrm>
            <a:custGeom>
              <a:avLst/>
              <a:gdLst/>
              <a:ahLst/>
              <a:cxnLst/>
              <a:rect l="l" t="t" r="r" b="b"/>
              <a:pathLst>
                <a:path w="44967" h="33565" fill="none" extrusionOk="0">
                  <a:moveTo>
                    <a:pt x="42879" y="17505"/>
                  </a:moveTo>
                  <a:lnTo>
                    <a:pt x="42879" y="7709"/>
                  </a:lnTo>
                  <a:cubicBezTo>
                    <a:pt x="42879" y="7709"/>
                    <a:pt x="44967" y="1178"/>
                    <a:pt x="36322" y="1178"/>
                  </a:cubicBezTo>
                  <a:lnTo>
                    <a:pt x="8351" y="1178"/>
                  </a:lnTo>
                  <a:cubicBezTo>
                    <a:pt x="8351" y="1178"/>
                    <a:pt x="1" y="0"/>
                    <a:pt x="1" y="6825"/>
                  </a:cubicBezTo>
                  <a:lnTo>
                    <a:pt x="1" y="33564"/>
                  </a:lnTo>
                </a:path>
              </a:pathLst>
            </a:custGeom>
            <a:noFill/>
            <a:ln w="25425" cap="flat" cmpd="sng">
              <a:solidFill>
                <a:schemeClr val="accent6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8177725" y="2843725"/>
              <a:ext cx="716000" cy="258975"/>
            </a:xfrm>
            <a:custGeom>
              <a:avLst/>
              <a:gdLst/>
              <a:ahLst/>
              <a:cxnLst/>
              <a:rect l="l" t="t" r="r" b="b"/>
              <a:pathLst>
                <a:path w="28640" h="10359" fill="none" extrusionOk="0">
                  <a:moveTo>
                    <a:pt x="28398" y="9448"/>
                  </a:moveTo>
                  <a:lnTo>
                    <a:pt x="28398" y="3801"/>
                  </a:lnTo>
                  <a:cubicBezTo>
                    <a:pt x="28398" y="3801"/>
                    <a:pt x="28639" y="562"/>
                    <a:pt x="24758" y="562"/>
                  </a:cubicBezTo>
                  <a:lnTo>
                    <a:pt x="5193" y="562"/>
                  </a:lnTo>
                  <a:cubicBezTo>
                    <a:pt x="5193" y="562"/>
                    <a:pt x="0" y="0"/>
                    <a:pt x="0" y="5193"/>
                  </a:cubicBezTo>
                  <a:lnTo>
                    <a:pt x="0" y="10358"/>
                  </a:lnTo>
                </a:path>
              </a:pathLst>
            </a:custGeom>
            <a:noFill/>
            <a:ln w="25425" cap="flat" cmpd="sng">
              <a:solidFill>
                <a:schemeClr val="accent6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8502400" y="3013675"/>
              <a:ext cx="782100" cy="1108250"/>
            </a:xfrm>
            <a:custGeom>
              <a:avLst/>
              <a:gdLst/>
              <a:ahLst/>
              <a:cxnLst/>
              <a:rect l="l" t="t" r="r" b="b"/>
              <a:pathLst>
                <a:path w="31284" h="44330" extrusionOk="0">
                  <a:moveTo>
                    <a:pt x="9122" y="1"/>
                  </a:moveTo>
                  <a:lnTo>
                    <a:pt x="9122" y="1794"/>
                  </a:lnTo>
                  <a:lnTo>
                    <a:pt x="10915" y="1794"/>
                  </a:lnTo>
                  <a:lnTo>
                    <a:pt x="10995" y="13276"/>
                  </a:lnTo>
                  <a:cubicBezTo>
                    <a:pt x="10995" y="13276"/>
                    <a:pt x="4518" y="30915"/>
                    <a:pt x="2029" y="38035"/>
                  </a:cubicBezTo>
                  <a:cubicBezTo>
                    <a:pt x="1" y="43774"/>
                    <a:pt x="3868" y="44330"/>
                    <a:pt x="5444" y="44330"/>
                  </a:cubicBezTo>
                  <a:cubicBezTo>
                    <a:pt x="5824" y="44330"/>
                    <a:pt x="6070" y="44298"/>
                    <a:pt x="6070" y="44298"/>
                  </a:cubicBezTo>
                  <a:lnTo>
                    <a:pt x="24994" y="44298"/>
                  </a:lnTo>
                  <a:cubicBezTo>
                    <a:pt x="31283" y="44298"/>
                    <a:pt x="29062" y="37366"/>
                    <a:pt x="29062" y="37366"/>
                  </a:cubicBezTo>
                  <a:lnTo>
                    <a:pt x="21434" y="13464"/>
                  </a:lnTo>
                  <a:lnTo>
                    <a:pt x="21434" y="1794"/>
                  </a:lnTo>
                  <a:lnTo>
                    <a:pt x="23066" y="1794"/>
                  </a:lnTo>
                  <a:lnTo>
                    <a:pt x="230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7317875" y="1959125"/>
              <a:ext cx="585525" cy="632350"/>
            </a:xfrm>
            <a:custGeom>
              <a:avLst/>
              <a:gdLst/>
              <a:ahLst/>
              <a:cxnLst/>
              <a:rect l="l" t="t" r="r" b="b"/>
              <a:pathLst>
                <a:path w="23421" h="25294" extrusionOk="0">
                  <a:moveTo>
                    <a:pt x="23420" y="16889"/>
                  </a:moveTo>
                  <a:cubicBezTo>
                    <a:pt x="23420" y="14373"/>
                    <a:pt x="21627" y="12232"/>
                    <a:pt x="19164" y="11777"/>
                  </a:cubicBezTo>
                  <a:cubicBezTo>
                    <a:pt x="19272" y="11242"/>
                    <a:pt x="19325" y="10706"/>
                    <a:pt x="19325" y="10171"/>
                  </a:cubicBezTo>
                  <a:cubicBezTo>
                    <a:pt x="19325" y="6076"/>
                    <a:pt x="16675" y="2436"/>
                    <a:pt x="12767" y="1231"/>
                  </a:cubicBezTo>
                  <a:cubicBezTo>
                    <a:pt x="8886" y="0"/>
                    <a:pt x="4631" y="1472"/>
                    <a:pt x="2302" y="4845"/>
                  </a:cubicBezTo>
                  <a:cubicBezTo>
                    <a:pt x="0" y="8217"/>
                    <a:pt x="134" y="12687"/>
                    <a:pt x="2677" y="15899"/>
                  </a:cubicBezTo>
                  <a:cubicBezTo>
                    <a:pt x="5220" y="19111"/>
                    <a:pt x="9556" y="20288"/>
                    <a:pt x="13356" y="18816"/>
                  </a:cubicBezTo>
                  <a:cubicBezTo>
                    <a:pt x="14079" y="20636"/>
                    <a:pt x="15765" y="21868"/>
                    <a:pt x="17719" y="22055"/>
                  </a:cubicBezTo>
                  <a:cubicBezTo>
                    <a:pt x="17559" y="22376"/>
                    <a:pt x="17478" y="22724"/>
                    <a:pt x="17478" y="23072"/>
                  </a:cubicBezTo>
                  <a:cubicBezTo>
                    <a:pt x="17505" y="24303"/>
                    <a:pt x="18522" y="25294"/>
                    <a:pt x="19780" y="25294"/>
                  </a:cubicBezTo>
                  <a:cubicBezTo>
                    <a:pt x="21011" y="25294"/>
                    <a:pt x="22028" y="24303"/>
                    <a:pt x="22082" y="23072"/>
                  </a:cubicBezTo>
                  <a:cubicBezTo>
                    <a:pt x="22082" y="22323"/>
                    <a:pt x="21734" y="21600"/>
                    <a:pt x="21118" y="21198"/>
                  </a:cubicBezTo>
                  <a:cubicBezTo>
                    <a:pt x="22537" y="20235"/>
                    <a:pt x="23420" y="18602"/>
                    <a:pt x="23420" y="168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8943875" y="2263575"/>
              <a:ext cx="551400" cy="689225"/>
            </a:xfrm>
            <a:custGeom>
              <a:avLst/>
              <a:gdLst/>
              <a:ahLst/>
              <a:cxnLst/>
              <a:rect l="l" t="t" r="r" b="b"/>
              <a:pathLst>
                <a:path w="22056" h="27569" extrusionOk="0">
                  <a:moveTo>
                    <a:pt x="22056" y="7789"/>
                  </a:moveTo>
                  <a:cubicBezTo>
                    <a:pt x="22056" y="3426"/>
                    <a:pt x="18228" y="0"/>
                    <a:pt x="13892" y="536"/>
                  </a:cubicBezTo>
                  <a:cubicBezTo>
                    <a:pt x="9529" y="1071"/>
                    <a:pt x="6639" y="5300"/>
                    <a:pt x="7736" y="9556"/>
                  </a:cubicBezTo>
                  <a:cubicBezTo>
                    <a:pt x="4283" y="8699"/>
                    <a:pt x="857" y="11055"/>
                    <a:pt x="429" y="14588"/>
                  </a:cubicBezTo>
                  <a:cubicBezTo>
                    <a:pt x="1" y="18147"/>
                    <a:pt x="2758" y="21252"/>
                    <a:pt x="6317" y="21252"/>
                  </a:cubicBezTo>
                  <a:cubicBezTo>
                    <a:pt x="7308" y="21252"/>
                    <a:pt x="8271" y="21011"/>
                    <a:pt x="9128" y="20530"/>
                  </a:cubicBezTo>
                  <a:cubicBezTo>
                    <a:pt x="9369" y="22243"/>
                    <a:pt x="10734" y="23581"/>
                    <a:pt x="12447" y="23849"/>
                  </a:cubicBezTo>
                  <a:cubicBezTo>
                    <a:pt x="12152" y="24170"/>
                    <a:pt x="11992" y="24625"/>
                    <a:pt x="11992" y="25053"/>
                  </a:cubicBezTo>
                  <a:cubicBezTo>
                    <a:pt x="11992" y="26605"/>
                    <a:pt x="13651" y="27569"/>
                    <a:pt x="14990" y="26793"/>
                  </a:cubicBezTo>
                  <a:cubicBezTo>
                    <a:pt x="16301" y="26017"/>
                    <a:pt x="16301" y="24089"/>
                    <a:pt x="14936" y="23340"/>
                  </a:cubicBezTo>
                  <a:cubicBezTo>
                    <a:pt x="18389" y="21359"/>
                    <a:pt x="16970" y="16087"/>
                    <a:pt x="12982" y="16113"/>
                  </a:cubicBezTo>
                  <a:cubicBezTo>
                    <a:pt x="12714" y="16113"/>
                    <a:pt x="12447" y="16140"/>
                    <a:pt x="12206" y="16194"/>
                  </a:cubicBezTo>
                  <a:cubicBezTo>
                    <a:pt x="12233" y="15899"/>
                    <a:pt x="12259" y="15605"/>
                    <a:pt x="12259" y="15310"/>
                  </a:cubicBezTo>
                  <a:cubicBezTo>
                    <a:pt x="12259" y="15069"/>
                    <a:pt x="12259" y="14829"/>
                    <a:pt x="12206" y="14588"/>
                  </a:cubicBezTo>
                  <a:cubicBezTo>
                    <a:pt x="16970" y="16381"/>
                    <a:pt x="22029" y="12875"/>
                    <a:pt x="22056" y="77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4599825" y="1647300"/>
              <a:ext cx="792275" cy="883275"/>
            </a:xfrm>
            <a:custGeom>
              <a:avLst/>
              <a:gdLst/>
              <a:ahLst/>
              <a:cxnLst/>
              <a:rect l="l" t="t" r="r" b="b"/>
              <a:pathLst>
                <a:path w="31691" h="35331" extrusionOk="0">
                  <a:moveTo>
                    <a:pt x="21520" y="27"/>
                  </a:moveTo>
                  <a:cubicBezTo>
                    <a:pt x="15578" y="0"/>
                    <a:pt x="11135" y="5487"/>
                    <a:pt x="12419" y="11295"/>
                  </a:cubicBezTo>
                  <a:cubicBezTo>
                    <a:pt x="8003" y="9770"/>
                    <a:pt x="3212" y="12072"/>
                    <a:pt x="1606" y="16461"/>
                  </a:cubicBezTo>
                  <a:cubicBezTo>
                    <a:pt x="0" y="20824"/>
                    <a:pt x="2222" y="25695"/>
                    <a:pt x="6558" y="27381"/>
                  </a:cubicBezTo>
                  <a:cubicBezTo>
                    <a:pt x="5139" y="29496"/>
                    <a:pt x="5942" y="32387"/>
                    <a:pt x="8244" y="33484"/>
                  </a:cubicBezTo>
                  <a:cubicBezTo>
                    <a:pt x="8351" y="35090"/>
                    <a:pt x="10626" y="35331"/>
                    <a:pt x="11081" y="33778"/>
                  </a:cubicBezTo>
                  <a:cubicBezTo>
                    <a:pt x="12982" y="33323"/>
                    <a:pt x="14320" y="31637"/>
                    <a:pt x="14320" y="29683"/>
                  </a:cubicBezTo>
                  <a:cubicBezTo>
                    <a:pt x="14320" y="28747"/>
                    <a:pt x="13999" y="27837"/>
                    <a:pt x="13437" y="27114"/>
                  </a:cubicBezTo>
                  <a:cubicBezTo>
                    <a:pt x="16381" y="25695"/>
                    <a:pt x="18281" y="22697"/>
                    <a:pt x="18281" y="19405"/>
                  </a:cubicBezTo>
                  <a:cubicBezTo>
                    <a:pt x="18281" y="18950"/>
                    <a:pt x="18228" y="18469"/>
                    <a:pt x="18147" y="17987"/>
                  </a:cubicBezTo>
                  <a:cubicBezTo>
                    <a:pt x="23554" y="20074"/>
                    <a:pt x="29549" y="16729"/>
                    <a:pt x="30620" y="11028"/>
                  </a:cubicBezTo>
                  <a:cubicBezTo>
                    <a:pt x="31691" y="5327"/>
                    <a:pt x="27328" y="54"/>
                    <a:pt x="21520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8510275" y="3320800"/>
              <a:ext cx="113775" cy="60925"/>
            </a:xfrm>
            <a:custGeom>
              <a:avLst/>
              <a:gdLst/>
              <a:ahLst/>
              <a:cxnLst/>
              <a:rect l="l" t="t" r="r" b="b"/>
              <a:pathLst>
                <a:path w="4551" h="2437" extrusionOk="0">
                  <a:moveTo>
                    <a:pt x="1186" y="0"/>
                  </a:moveTo>
                  <a:cubicBezTo>
                    <a:pt x="537" y="0"/>
                    <a:pt x="1" y="552"/>
                    <a:pt x="1" y="1206"/>
                  </a:cubicBezTo>
                  <a:cubicBezTo>
                    <a:pt x="1" y="1901"/>
                    <a:pt x="563" y="2437"/>
                    <a:pt x="1232" y="2437"/>
                  </a:cubicBezTo>
                  <a:lnTo>
                    <a:pt x="3320" y="2437"/>
                  </a:lnTo>
                  <a:cubicBezTo>
                    <a:pt x="3989" y="2437"/>
                    <a:pt x="4551" y="1901"/>
                    <a:pt x="4551" y="1206"/>
                  </a:cubicBezTo>
                  <a:cubicBezTo>
                    <a:pt x="4551" y="552"/>
                    <a:pt x="4014" y="0"/>
                    <a:pt x="3365" y="0"/>
                  </a:cubicBezTo>
                  <a:cubicBezTo>
                    <a:pt x="3350" y="0"/>
                    <a:pt x="3335" y="0"/>
                    <a:pt x="3320" y="1"/>
                  </a:cubicBezTo>
                  <a:lnTo>
                    <a:pt x="1232" y="1"/>
                  </a:lnTo>
                  <a:cubicBezTo>
                    <a:pt x="1216" y="0"/>
                    <a:pt x="1201" y="0"/>
                    <a:pt x="1186" y="0"/>
                  </a:cubicBezTo>
                  <a:close/>
                </a:path>
              </a:pathLst>
            </a:custGeom>
            <a:solidFill>
              <a:srgbClr val="B0B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6984963" y="3341663"/>
              <a:ext cx="823075" cy="792225"/>
            </a:xfrm>
            <a:custGeom>
              <a:avLst/>
              <a:gdLst/>
              <a:ahLst/>
              <a:cxnLst/>
              <a:rect l="l" t="t" r="r" b="b"/>
              <a:pathLst>
                <a:path w="32923" h="31689" extrusionOk="0">
                  <a:moveTo>
                    <a:pt x="16462" y="1"/>
                  </a:moveTo>
                  <a:cubicBezTo>
                    <a:pt x="7468" y="1"/>
                    <a:pt x="135" y="7228"/>
                    <a:pt x="1" y="16221"/>
                  </a:cubicBezTo>
                  <a:cubicBezTo>
                    <a:pt x="1" y="22645"/>
                    <a:pt x="4337" y="27971"/>
                    <a:pt x="9315" y="31343"/>
                  </a:cubicBezTo>
                  <a:cubicBezTo>
                    <a:pt x="9577" y="31509"/>
                    <a:pt x="12928" y="31688"/>
                    <a:pt x="16409" y="31688"/>
                  </a:cubicBezTo>
                  <a:cubicBezTo>
                    <a:pt x="19686" y="31688"/>
                    <a:pt x="23078" y="31529"/>
                    <a:pt x="24117" y="31049"/>
                  </a:cubicBezTo>
                  <a:cubicBezTo>
                    <a:pt x="29657" y="28399"/>
                    <a:pt x="32923" y="22752"/>
                    <a:pt x="32923" y="16221"/>
                  </a:cubicBezTo>
                  <a:cubicBezTo>
                    <a:pt x="32789" y="7228"/>
                    <a:pt x="25455" y="1"/>
                    <a:pt x="16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7238900" y="2687800"/>
              <a:ext cx="263675" cy="713325"/>
            </a:xfrm>
            <a:custGeom>
              <a:avLst/>
              <a:gdLst/>
              <a:ahLst/>
              <a:cxnLst/>
              <a:rect l="l" t="t" r="r" b="b"/>
              <a:pathLst>
                <a:path w="10547" h="28533" extrusionOk="0">
                  <a:moveTo>
                    <a:pt x="1" y="1"/>
                  </a:moveTo>
                  <a:lnTo>
                    <a:pt x="1" y="28533"/>
                  </a:lnTo>
                  <a:lnTo>
                    <a:pt x="10547" y="28533"/>
                  </a:lnTo>
                  <a:lnTo>
                    <a:pt x="105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7198750" y="2620900"/>
              <a:ext cx="343975" cy="74300"/>
            </a:xfrm>
            <a:custGeom>
              <a:avLst/>
              <a:gdLst/>
              <a:ahLst/>
              <a:cxnLst/>
              <a:rect l="l" t="t" r="r" b="b"/>
              <a:pathLst>
                <a:path w="13759" h="2972" extrusionOk="0">
                  <a:moveTo>
                    <a:pt x="1473" y="0"/>
                  </a:moveTo>
                  <a:cubicBezTo>
                    <a:pt x="670" y="0"/>
                    <a:pt x="1" y="669"/>
                    <a:pt x="1" y="1499"/>
                  </a:cubicBezTo>
                  <a:cubicBezTo>
                    <a:pt x="1" y="2302"/>
                    <a:pt x="670" y="2971"/>
                    <a:pt x="1473" y="2971"/>
                  </a:cubicBezTo>
                  <a:lnTo>
                    <a:pt x="12286" y="2971"/>
                  </a:lnTo>
                  <a:cubicBezTo>
                    <a:pt x="13089" y="2971"/>
                    <a:pt x="13758" y="2302"/>
                    <a:pt x="13758" y="1499"/>
                  </a:cubicBezTo>
                  <a:cubicBezTo>
                    <a:pt x="13758" y="669"/>
                    <a:pt x="13089" y="0"/>
                    <a:pt x="1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8357050" y="3352900"/>
              <a:ext cx="420900" cy="769750"/>
            </a:xfrm>
            <a:custGeom>
              <a:avLst/>
              <a:gdLst/>
              <a:ahLst/>
              <a:cxnLst/>
              <a:rect l="l" t="t" r="r" b="b"/>
              <a:pathLst>
                <a:path w="16836" h="30790" extrusionOk="0">
                  <a:moveTo>
                    <a:pt x="5598" y="1"/>
                  </a:moveTo>
                  <a:cubicBezTo>
                    <a:pt x="4602" y="1"/>
                    <a:pt x="4594" y="1530"/>
                    <a:pt x="5574" y="1530"/>
                  </a:cubicBezTo>
                  <a:cubicBezTo>
                    <a:pt x="5598" y="1530"/>
                    <a:pt x="5623" y="1529"/>
                    <a:pt x="5648" y="1527"/>
                  </a:cubicBezTo>
                  <a:lnTo>
                    <a:pt x="5701" y="1527"/>
                  </a:lnTo>
                  <a:lnTo>
                    <a:pt x="5701" y="14884"/>
                  </a:lnTo>
                  <a:cubicBezTo>
                    <a:pt x="2302" y="16034"/>
                    <a:pt x="0" y="19246"/>
                    <a:pt x="0" y="22860"/>
                  </a:cubicBezTo>
                  <a:cubicBezTo>
                    <a:pt x="0" y="26125"/>
                    <a:pt x="2195" y="28882"/>
                    <a:pt x="4765" y="30595"/>
                  </a:cubicBezTo>
                  <a:cubicBezTo>
                    <a:pt x="4890" y="30692"/>
                    <a:pt x="6629" y="30789"/>
                    <a:pt x="8427" y="30789"/>
                  </a:cubicBezTo>
                  <a:cubicBezTo>
                    <a:pt x="10094" y="30789"/>
                    <a:pt x="11811" y="30706"/>
                    <a:pt x="12339" y="30461"/>
                  </a:cubicBezTo>
                  <a:cubicBezTo>
                    <a:pt x="15176" y="29096"/>
                    <a:pt x="16836" y="26205"/>
                    <a:pt x="16836" y="22860"/>
                  </a:cubicBezTo>
                  <a:cubicBezTo>
                    <a:pt x="16836" y="19246"/>
                    <a:pt x="14534" y="16034"/>
                    <a:pt x="11135" y="14884"/>
                  </a:cubicBezTo>
                  <a:lnTo>
                    <a:pt x="11135" y="1527"/>
                  </a:lnTo>
                  <a:lnTo>
                    <a:pt x="11188" y="1527"/>
                  </a:lnTo>
                  <a:cubicBezTo>
                    <a:pt x="11214" y="1529"/>
                    <a:pt x="11238" y="1530"/>
                    <a:pt x="11262" y="1530"/>
                  </a:cubicBezTo>
                  <a:cubicBezTo>
                    <a:pt x="12242" y="1530"/>
                    <a:pt x="12234" y="1"/>
                    <a:pt x="11239" y="1"/>
                  </a:cubicBezTo>
                  <a:cubicBezTo>
                    <a:pt x="11222" y="1"/>
                    <a:pt x="11205" y="1"/>
                    <a:pt x="11188" y="2"/>
                  </a:cubicBezTo>
                  <a:lnTo>
                    <a:pt x="5648" y="2"/>
                  </a:lnTo>
                  <a:cubicBezTo>
                    <a:pt x="5631" y="1"/>
                    <a:pt x="5614" y="1"/>
                    <a:pt x="5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5398100" y="3508850"/>
              <a:ext cx="471775" cy="608925"/>
            </a:xfrm>
            <a:custGeom>
              <a:avLst/>
              <a:gdLst/>
              <a:ahLst/>
              <a:cxnLst/>
              <a:rect l="l" t="t" r="r" b="b"/>
              <a:pathLst>
                <a:path w="18871" h="24357" extrusionOk="0">
                  <a:moveTo>
                    <a:pt x="1" y="0"/>
                  </a:moveTo>
                  <a:lnTo>
                    <a:pt x="1" y="24357"/>
                  </a:lnTo>
                  <a:lnTo>
                    <a:pt x="18870" y="24357"/>
                  </a:lnTo>
                  <a:lnTo>
                    <a:pt x="18870" y="0"/>
                  </a:ln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6363675" y="3320825"/>
              <a:ext cx="503875" cy="794275"/>
            </a:xfrm>
            <a:custGeom>
              <a:avLst/>
              <a:gdLst/>
              <a:ahLst/>
              <a:cxnLst/>
              <a:rect l="l" t="t" r="r" b="b"/>
              <a:pathLst>
                <a:path w="20155" h="31771" extrusionOk="0">
                  <a:moveTo>
                    <a:pt x="2383" y="0"/>
                  </a:moveTo>
                  <a:cubicBezTo>
                    <a:pt x="1071" y="0"/>
                    <a:pt x="0" y="1044"/>
                    <a:pt x="0" y="2355"/>
                  </a:cubicBezTo>
                  <a:lnTo>
                    <a:pt x="0" y="29389"/>
                  </a:lnTo>
                  <a:cubicBezTo>
                    <a:pt x="0" y="30700"/>
                    <a:pt x="1071" y="31771"/>
                    <a:pt x="2383" y="31771"/>
                  </a:cubicBezTo>
                  <a:lnTo>
                    <a:pt x="17746" y="31771"/>
                  </a:lnTo>
                  <a:cubicBezTo>
                    <a:pt x="19058" y="31771"/>
                    <a:pt x="20128" y="30700"/>
                    <a:pt x="20128" y="29389"/>
                  </a:cubicBezTo>
                  <a:lnTo>
                    <a:pt x="20155" y="2382"/>
                  </a:lnTo>
                  <a:cubicBezTo>
                    <a:pt x="20155" y="1071"/>
                    <a:pt x="19084" y="0"/>
                    <a:pt x="17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5805025" y="3390400"/>
              <a:ext cx="518525" cy="731250"/>
            </a:xfrm>
            <a:custGeom>
              <a:avLst/>
              <a:gdLst/>
              <a:ahLst/>
              <a:cxnLst/>
              <a:rect l="l" t="t" r="r" b="b"/>
              <a:pathLst>
                <a:path w="20741" h="29250" extrusionOk="0">
                  <a:moveTo>
                    <a:pt x="7331" y="1"/>
                  </a:moveTo>
                  <a:cubicBezTo>
                    <a:pt x="5886" y="27"/>
                    <a:pt x="5805" y="2142"/>
                    <a:pt x="7251" y="2276"/>
                  </a:cubicBezTo>
                  <a:lnTo>
                    <a:pt x="7304" y="8673"/>
                  </a:lnTo>
                  <a:cubicBezTo>
                    <a:pt x="7304" y="8673"/>
                    <a:pt x="3022" y="20369"/>
                    <a:pt x="1362" y="25080"/>
                  </a:cubicBezTo>
                  <a:cubicBezTo>
                    <a:pt x="1" y="28883"/>
                    <a:pt x="2582" y="29250"/>
                    <a:pt x="3627" y="29250"/>
                  </a:cubicBezTo>
                  <a:cubicBezTo>
                    <a:pt x="3877" y="29250"/>
                    <a:pt x="4039" y="29229"/>
                    <a:pt x="4039" y="29229"/>
                  </a:cubicBezTo>
                  <a:lnTo>
                    <a:pt x="16565" y="29229"/>
                  </a:lnTo>
                  <a:cubicBezTo>
                    <a:pt x="20740" y="29229"/>
                    <a:pt x="19268" y="24652"/>
                    <a:pt x="19268" y="24652"/>
                  </a:cubicBezTo>
                  <a:lnTo>
                    <a:pt x="14210" y="8807"/>
                  </a:lnTo>
                  <a:lnTo>
                    <a:pt x="14210" y="2276"/>
                  </a:lnTo>
                  <a:cubicBezTo>
                    <a:pt x="15601" y="2062"/>
                    <a:pt x="15468" y="27"/>
                    <a:pt x="14049" y="1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6084975" y="3371000"/>
              <a:ext cx="532325" cy="751375"/>
            </a:xfrm>
            <a:custGeom>
              <a:avLst/>
              <a:gdLst/>
              <a:ahLst/>
              <a:cxnLst/>
              <a:rect l="l" t="t" r="r" b="b"/>
              <a:pathLst>
                <a:path w="21293" h="30055" extrusionOk="0">
                  <a:moveTo>
                    <a:pt x="7508" y="1"/>
                  </a:moveTo>
                  <a:cubicBezTo>
                    <a:pt x="6090" y="81"/>
                    <a:pt x="6009" y="2142"/>
                    <a:pt x="7401" y="2356"/>
                  </a:cubicBezTo>
                  <a:lnTo>
                    <a:pt x="7482" y="8913"/>
                  </a:lnTo>
                  <a:cubicBezTo>
                    <a:pt x="7482" y="8913"/>
                    <a:pt x="3092" y="20904"/>
                    <a:pt x="1379" y="25776"/>
                  </a:cubicBezTo>
                  <a:cubicBezTo>
                    <a:pt x="1" y="29673"/>
                    <a:pt x="2624" y="30054"/>
                    <a:pt x="3703" y="30054"/>
                  </a:cubicBezTo>
                  <a:cubicBezTo>
                    <a:pt x="3965" y="30054"/>
                    <a:pt x="4136" y="30032"/>
                    <a:pt x="4136" y="30032"/>
                  </a:cubicBezTo>
                  <a:lnTo>
                    <a:pt x="17010" y="30032"/>
                  </a:lnTo>
                  <a:cubicBezTo>
                    <a:pt x="21293" y="30005"/>
                    <a:pt x="19767" y="25294"/>
                    <a:pt x="19767" y="25294"/>
                  </a:cubicBezTo>
                  <a:lnTo>
                    <a:pt x="14574" y="9047"/>
                  </a:lnTo>
                  <a:lnTo>
                    <a:pt x="14574" y="2356"/>
                  </a:lnTo>
                  <a:cubicBezTo>
                    <a:pt x="16020" y="2115"/>
                    <a:pt x="15859" y="27"/>
                    <a:pt x="14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6170300" y="3677475"/>
              <a:ext cx="380100" cy="414875"/>
            </a:xfrm>
            <a:custGeom>
              <a:avLst/>
              <a:gdLst/>
              <a:ahLst/>
              <a:cxnLst/>
              <a:rect l="l" t="t" r="r" b="b"/>
              <a:pathLst>
                <a:path w="15204" h="16595" extrusionOk="0">
                  <a:moveTo>
                    <a:pt x="5273" y="0"/>
                  </a:moveTo>
                  <a:lnTo>
                    <a:pt x="2275" y="9422"/>
                  </a:lnTo>
                  <a:lnTo>
                    <a:pt x="803" y="14025"/>
                  </a:lnTo>
                  <a:cubicBezTo>
                    <a:pt x="803" y="14025"/>
                    <a:pt x="0" y="16595"/>
                    <a:pt x="2570" y="16595"/>
                  </a:cubicBezTo>
                  <a:lnTo>
                    <a:pt x="13410" y="16595"/>
                  </a:lnTo>
                  <a:cubicBezTo>
                    <a:pt x="13410" y="16595"/>
                    <a:pt x="15203" y="16515"/>
                    <a:pt x="14480" y="13758"/>
                  </a:cubicBezTo>
                  <a:cubicBezTo>
                    <a:pt x="14239" y="12901"/>
                    <a:pt x="13731" y="11269"/>
                    <a:pt x="13142" y="9422"/>
                  </a:cubicBezTo>
                  <a:cubicBezTo>
                    <a:pt x="11804" y="5273"/>
                    <a:pt x="10011" y="54"/>
                    <a:pt x="10011" y="54"/>
                  </a:cubicBezTo>
                  <a:lnTo>
                    <a:pt x="52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5819825" y="3204375"/>
              <a:ext cx="649600" cy="918125"/>
            </a:xfrm>
            <a:custGeom>
              <a:avLst/>
              <a:gdLst/>
              <a:ahLst/>
              <a:cxnLst/>
              <a:rect l="l" t="t" r="r" b="b"/>
              <a:pathLst>
                <a:path w="25984" h="36725" extrusionOk="0">
                  <a:moveTo>
                    <a:pt x="9175" y="1"/>
                  </a:moveTo>
                  <a:cubicBezTo>
                    <a:pt x="7355" y="28"/>
                    <a:pt x="7247" y="2704"/>
                    <a:pt x="9068" y="2865"/>
                  </a:cubicBezTo>
                  <a:lnTo>
                    <a:pt x="9121" y="10894"/>
                  </a:lnTo>
                  <a:cubicBezTo>
                    <a:pt x="9121" y="10894"/>
                    <a:pt x="3768" y="25562"/>
                    <a:pt x="1680" y="31477"/>
                  </a:cubicBezTo>
                  <a:cubicBezTo>
                    <a:pt x="1" y="36257"/>
                    <a:pt x="3205" y="36724"/>
                    <a:pt x="4523" y="36724"/>
                  </a:cubicBezTo>
                  <a:cubicBezTo>
                    <a:pt x="4844" y="36724"/>
                    <a:pt x="5053" y="36697"/>
                    <a:pt x="5053" y="36697"/>
                  </a:cubicBezTo>
                  <a:lnTo>
                    <a:pt x="20764" y="36697"/>
                  </a:lnTo>
                  <a:cubicBezTo>
                    <a:pt x="25983" y="36670"/>
                    <a:pt x="24137" y="30915"/>
                    <a:pt x="24137" y="30915"/>
                  </a:cubicBezTo>
                  <a:lnTo>
                    <a:pt x="17793" y="11055"/>
                  </a:lnTo>
                  <a:lnTo>
                    <a:pt x="17793" y="2865"/>
                  </a:lnTo>
                  <a:cubicBezTo>
                    <a:pt x="19560" y="2624"/>
                    <a:pt x="19399" y="1"/>
                    <a:pt x="17606" y="1"/>
                  </a:cubicBezTo>
                  <a:close/>
                </a:path>
              </a:pathLst>
            </a:custGeom>
            <a:solidFill>
              <a:srgbClr val="627E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5924050" y="3579100"/>
              <a:ext cx="463725" cy="505900"/>
            </a:xfrm>
            <a:custGeom>
              <a:avLst/>
              <a:gdLst/>
              <a:ahLst/>
              <a:cxnLst/>
              <a:rect l="l" t="t" r="r" b="b"/>
              <a:pathLst>
                <a:path w="18549" h="20236" extrusionOk="0">
                  <a:moveTo>
                    <a:pt x="6424" y="1"/>
                  </a:moveTo>
                  <a:lnTo>
                    <a:pt x="2784" y="11483"/>
                  </a:lnTo>
                  <a:lnTo>
                    <a:pt x="964" y="17131"/>
                  </a:lnTo>
                  <a:cubicBezTo>
                    <a:pt x="964" y="17131"/>
                    <a:pt x="0" y="20235"/>
                    <a:pt x="3132" y="20235"/>
                  </a:cubicBezTo>
                  <a:lnTo>
                    <a:pt x="16381" y="20235"/>
                  </a:lnTo>
                  <a:cubicBezTo>
                    <a:pt x="16381" y="20235"/>
                    <a:pt x="18549" y="20155"/>
                    <a:pt x="17666" y="16809"/>
                  </a:cubicBezTo>
                  <a:cubicBezTo>
                    <a:pt x="17398" y="15766"/>
                    <a:pt x="16756" y="13758"/>
                    <a:pt x="16033" y="11483"/>
                  </a:cubicBezTo>
                  <a:cubicBezTo>
                    <a:pt x="14374" y="6424"/>
                    <a:pt x="12206" y="81"/>
                    <a:pt x="12206" y="81"/>
                  </a:cubicBezTo>
                  <a:lnTo>
                    <a:pt x="64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8090725" y="3085950"/>
              <a:ext cx="169325" cy="52225"/>
            </a:xfrm>
            <a:custGeom>
              <a:avLst/>
              <a:gdLst/>
              <a:ahLst/>
              <a:cxnLst/>
              <a:rect l="l" t="t" r="r" b="b"/>
              <a:pathLst>
                <a:path w="6773" h="2089" extrusionOk="0">
                  <a:moveTo>
                    <a:pt x="1" y="0"/>
                  </a:moveTo>
                  <a:lnTo>
                    <a:pt x="1" y="803"/>
                  </a:lnTo>
                  <a:lnTo>
                    <a:pt x="1232" y="803"/>
                  </a:lnTo>
                  <a:lnTo>
                    <a:pt x="1232" y="2088"/>
                  </a:lnTo>
                  <a:lnTo>
                    <a:pt x="5541" y="2088"/>
                  </a:lnTo>
                  <a:lnTo>
                    <a:pt x="5541" y="803"/>
                  </a:lnTo>
                  <a:lnTo>
                    <a:pt x="6772" y="803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5068875" y="3234500"/>
              <a:ext cx="773550" cy="881275"/>
            </a:xfrm>
            <a:custGeom>
              <a:avLst/>
              <a:gdLst/>
              <a:ahLst/>
              <a:cxnLst/>
              <a:rect l="l" t="t" r="r" b="b"/>
              <a:pathLst>
                <a:path w="30942" h="35251" extrusionOk="0">
                  <a:moveTo>
                    <a:pt x="1" y="0"/>
                  </a:moveTo>
                  <a:cubicBezTo>
                    <a:pt x="1232" y="803"/>
                    <a:pt x="4203" y="3105"/>
                    <a:pt x="4203" y="6879"/>
                  </a:cubicBezTo>
                  <a:lnTo>
                    <a:pt x="4203" y="35251"/>
                  </a:lnTo>
                  <a:lnTo>
                    <a:pt x="28265" y="35251"/>
                  </a:lnTo>
                  <a:lnTo>
                    <a:pt x="28265" y="6745"/>
                  </a:lnTo>
                  <a:cubicBezTo>
                    <a:pt x="28265" y="6719"/>
                    <a:pt x="27891" y="2650"/>
                    <a:pt x="309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6735725" y="3041125"/>
              <a:ext cx="52200" cy="168625"/>
            </a:xfrm>
            <a:custGeom>
              <a:avLst/>
              <a:gdLst/>
              <a:ahLst/>
              <a:cxnLst/>
              <a:rect l="l" t="t" r="r" b="b"/>
              <a:pathLst>
                <a:path w="2088" h="6745" extrusionOk="0">
                  <a:moveTo>
                    <a:pt x="0" y="0"/>
                  </a:moveTo>
                  <a:lnTo>
                    <a:pt x="0" y="6745"/>
                  </a:lnTo>
                  <a:lnTo>
                    <a:pt x="830" y="6745"/>
                  </a:lnTo>
                  <a:lnTo>
                    <a:pt x="830" y="5541"/>
                  </a:lnTo>
                  <a:lnTo>
                    <a:pt x="2088" y="5541"/>
                  </a:lnTo>
                  <a:lnTo>
                    <a:pt x="2088" y="1231"/>
                  </a:lnTo>
                  <a:lnTo>
                    <a:pt x="830" y="123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B0B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6515575" y="2675775"/>
              <a:ext cx="735400" cy="1454725"/>
            </a:xfrm>
            <a:custGeom>
              <a:avLst/>
              <a:gdLst/>
              <a:ahLst/>
              <a:cxnLst/>
              <a:rect l="l" t="t" r="r" b="b"/>
              <a:pathLst>
                <a:path w="29416" h="58189" extrusionOk="0">
                  <a:moveTo>
                    <a:pt x="19432" y="30111"/>
                  </a:moveTo>
                  <a:lnTo>
                    <a:pt x="19432" y="0"/>
                  </a:lnTo>
                  <a:lnTo>
                    <a:pt x="9984" y="0"/>
                  </a:lnTo>
                  <a:lnTo>
                    <a:pt x="9984" y="30111"/>
                  </a:lnTo>
                  <a:cubicBezTo>
                    <a:pt x="4015" y="32119"/>
                    <a:pt x="0" y="37713"/>
                    <a:pt x="0" y="44003"/>
                  </a:cubicBezTo>
                  <a:cubicBezTo>
                    <a:pt x="0" y="49757"/>
                    <a:pt x="3854" y="54548"/>
                    <a:pt x="8324" y="57546"/>
                  </a:cubicBezTo>
                  <a:cubicBezTo>
                    <a:pt x="8753" y="57841"/>
                    <a:pt x="19646" y="58189"/>
                    <a:pt x="21547" y="57305"/>
                  </a:cubicBezTo>
                  <a:cubicBezTo>
                    <a:pt x="26525" y="54923"/>
                    <a:pt x="29416" y="49864"/>
                    <a:pt x="29416" y="44003"/>
                  </a:cubicBezTo>
                  <a:cubicBezTo>
                    <a:pt x="29416" y="37713"/>
                    <a:pt x="25401" y="32119"/>
                    <a:pt x="19432" y="30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6765150" y="2566700"/>
              <a:ext cx="236250" cy="101050"/>
            </a:xfrm>
            <a:custGeom>
              <a:avLst/>
              <a:gdLst/>
              <a:ahLst/>
              <a:cxnLst/>
              <a:rect l="l" t="t" r="r" b="b"/>
              <a:pathLst>
                <a:path w="9450" h="4042" extrusionOk="0">
                  <a:moveTo>
                    <a:pt x="1" y="0"/>
                  </a:moveTo>
                  <a:lnTo>
                    <a:pt x="1" y="4042"/>
                  </a:lnTo>
                  <a:lnTo>
                    <a:pt x="9449" y="4042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6570429" y="3792550"/>
              <a:ext cx="640375" cy="289775"/>
            </a:xfrm>
            <a:custGeom>
              <a:avLst/>
              <a:gdLst/>
              <a:ahLst/>
              <a:cxnLst/>
              <a:rect l="l" t="t" r="r" b="b"/>
              <a:pathLst>
                <a:path w="25615" h="11591" extrusionOk="0">
                  <a:moveTo>
                    <a:pt x="0" y="1"/>
                  </a:moveTo>
                  <a:cubicBezTo>
                    <a:pt x="0" y="6398"/>
                    <a:pt x="5728" y="11590"/>
                    <a:pt x="12794" y="11590"/>
                  </a:cubicBezTo>
                  <a:cubicBezTo>
                    <a:pt x="19860" y="11590"/>
                    <a:pt x="25615" y="6398"/>
                    <a:pt x="25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4891164" y="3471375"/>
              <a:ext cx="659800" cy="653100"/>
            </a:xfrm>
            <a:custGeom>
              <a:avLst/>
              <a:gdLst/>
              <a:ahLst/>
              <a:cxnLst/>
              <a:rect l="l" t="t" r="r" b="b"/>
              <a:pathLst>
                <a:path w="26392" h="26124" extrusionOk="0">
                  <a:moveTo>
                    <a:pt x="1" y="0"/>
                  </a:moveTo>
                  <a:lnTo>
                    <a:pt x="1" y="23768"/>
                  </a:lnTo>
                  <a:cubicBezTo>
                    <a:pt x="1" y="25080"/>
                    <a:pt x="1045" y="26124"/>
                    <a:pt x="2383" y="26124"/>
                  </a:cubicBezTo>
                  <a:lnTo>
                    <a:pt x="20129" y="26124"/>
                  </a:lnTo>
                  <a:cubicBezTo>
                    <a:pt x="21440" y="26124"/>
                    <a:pt x="22511" y="25080"/>
                    <a:pt x="22511" y="23768"/>
                  </a:cubicBezTo>
                  <a:lnTo>
                    <a:pt x="22511" y="4470"/>
                  </a:lnTo>
                  <a:lnTo>
                    <a:pt x="263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4934400" y="3746400"/>
              <a:ext cx="479125" cy="331900"/>
            </a:xfrm>
            <a:custGeom>
              <a:avLst/>
              <a:gdLst/>
              <a:ahLst/>
              <a:cxnLst/>
              <a:rect l="l" t="t" r="r" b="b"/>
              <a:pathLst>
                <a:path w="19165" h="13276" extrusionOk="0">
                  <a:moveTo>
                    <a:pt x="0" y="0"/>
                  </a:moveTo>
                  <a:lnTo>
                    <a:pt x="0" y="10894"/>
                  </a:lnTo>
                  <a:cubicBezTo>
                    <a:pt x="0" y="12205"/>
                    <a:pt x="1071" y="13276"/>
                    <a:pt x="2382" y="13276"/>
                  </a:cubicBezTo>
                  <a:lnTo>
                    <a:pt x="16782" y="13276"/>
                  </a:lnTo>
                  <a:cubicBezTo>
                    <a:pt x="18094" y="13276"/>
                    <a:pt x="19137" y="12205"/>
                    <a:pt x="19164" y="10894"/>
                  </a:cubicBezTo>
                  <a:lnTo>
                    <a:pt x="191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7849175" y="3148625"/>
              <a:ext cx="651100" cy="973950"/>
            </a:xfrm>
            <a:custGeom>
              <a:avLst/>
              <a:gdLst/>
              <a:ahLst/>
              <a:cxnLst/>
              <a:rect l="l" t="t" r="r" b="b"/>
              <a:pathLst>
                <a:path w="26044" h="38958" extrusionOk="0">
                  <a:moveTo>
                    <a:pt x="8583" y="0"/>
                  </a:moveTo>
                  <a:cubicBezTo>
                    <a:pt x="7062" y="0"/>
                    <a:pt x="7069" y="2372"/>
                    <a:pt x="8606" y="2372"/>
                  </a:cubicBezTo>
                  <a:cubicBezTo>
                    <a:pt x="8654" y="2372"/>
                    <a:pt x="8702" y="2369"/>
                    <a:pt x="8753" y="2365"/>
                  </a:cubicBezTo>
                  <a:lnTo>
                    <a:pt x="8833" y="2365"/>
                  </a:lnTo>
                  <a:lnTo>
                    <a:pt x="8833" y="14382"/>
                  </a:lnTo>
                  <a:cubicBezTo>
                    <a:pt x="3560" y="16149"/>
                    <a:pt x="0" y="21101"/>
                    <a:pt x="0" y="26695"/>
                  </a:cubicBezTo>
                  <a:cubicBezTo>
                    <a:pt x="0" y="31780"/>
                    <a:pt x="3426" y="36009"/>
                    <a:pt x="7361" y="38686"/>
                  </a:cubicBezTo>
                  <a:cubicBezTo>
                    <a:pt x="7569" y="38811"/>
                    <a:pt x="10263" y="38957"/>
                    <a:pt x="13043" y="38957"/>
                  </a:cubicBezTo>
                  <a:cubicBezTo>
                    <a:pt x="15621" y="38957"/>
                    <a:pt x="18273" y="38831"/>
                    <a:pt x="19084" y="38445"/>
                  </a:cubicBezTo>
                  <a:cubicBezTo>
                    <a:pt x="23474" y="36357"/>
                    <a:pt x="26043" y="31860"/>
                    <a:pt x="26043" y="26695"/>
                  </a:cubicBezTo>
                  <a:cubicBezTo>
                    <a:pt x="26043" y="21127"/>
                    <a:pt x="22483" y="16176"/>
                    <a:pt x="17210" y="14382"/>
                  </a:cubicBezTo>
                  <a:lnTo>
                    <a:pt x="17210" y="2365"/>
                  </a:lnTo>
                  <a:lnTo>
                    <a:pt x="17318" y="2365"/>
                  </a:lnTo>
                  <a:cubicBezTo>
                    <a:pt x="17350" y="2367"/>
                    <a:pt x="17382" y="2368"/>
                    <a:pt x="17413" y="2368"/>
                  </a:cubicBezTo>
                  <a:cubicBezTo>
                    <a:pt x="18067" y="2368"/>
                    <a:pt x="18602" y="1851"/>
                    <a:pt x="18602" y="1187"/>
                  </a:cubicBezTo>
                  <a:cubicBezTo>
                    <a:pt x="18602" y="536"/>
                    <a:pt x="18087" y="2"/>
                    <a:pt x="17450" y="2"/>
                  </a:cubicBezTo>
                  <a:cubicBezTo>
                    <a:pt x="17406" y="2"/>
                    <a:pt x="17362" y="4"/>
                    <a:pt x="17318" y="9"/>
                  </a:cubicBezTo>
                  <a:lnTo>
                    <a:pt x="8753" y="9"/>
                  </a:lnTo>
                  <a:cubicBezTo>
                    <a:pt x="8694" y="3"/>
                    <a:pt x="8638" y="0"/>
                    <a:pt x="85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0"/>
            <p:cNvSpPr/>
            <p:nvPr/>
          </p:nvSpPr>
          <p:spPr>
            <a:xfrm>
              <a:off x="7925450" y="3846100"/>
              <a:ext cx="507225" cy="229525"/>
            </a:xfrm>
            <a:custGeom>
              <a:avLst/>
              <a:gdLst/>
              <a:ahLst/>
              <a:cxnLst/>
              <a:rect l="l" t="t" r="r" b="b"/>
              <a:pathLst>
                <a:path w="20289" h="9181" extrusionOk="0">
                  <a:moveTo>
                    <a:pt x="0" y="0"/>
                  </a:moveTo>
                  <a:cubicBezTo>
                    <a:pt x="0" y="5059"/>
                    <a:pt x="4524" y="9181"/>
                    <a:pt x="10145" y="9181"/>
                  </a:cubicBezTo>
                  <a:cubicBezTo>
                    <a:pt x="15739" y="9181"/>
                    <a:pt x="20289" y="5059"/>
                    <a:pt x="20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4823975" y="3726325"/>
              <a:ext cx="63600" cy="182700"/>
            </a:xfrm>
            <a:custGeom>
              <a:avLst/>
              <a:gdLst/>
              <a:ahLst/>
              <a:cxnLst/>
              <a:rect l="l" t="t" r="r" b="b"/>
              <a:pathLst>
                <a:path w="2544" h="7308" extrusionOk="0">
                  <a:moveTo>
                    <a:pt x="1" y="0"/>
                  </a:moveTo>
                  <a:lnTo>
                    <a:pt x="1" y="7307"/>
                  </a:lnTo>
                  <a:lnTo>
                    <a:pt x="2543" y="7307"/>
                  </a:lnTo>
                  <a:lnTo>
                    <a:pt x="25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5360475" y="2946025"/>
              <a:ext cx="832375" cy="1175350"/>
            </a:xfrm>
            <a:custGeom>
              <a:avLst/>
              <a:gdLst/>
              <a:ahLst/>
              <a:cxnLst/>
              <a:rect l="l" t="t" r="r" b="b"/>
              <a:pathLst>
                <a:path w="33295" h="47014" extrusionOk="0">
                  <a:moveTo>
                    <a:pt x="22646" y="1"/>
                  </a:moveTo>
                  <a:cubicBezTo>
                    <a:pt x="22612" y="1"/>
                    <a:pt x="22578" y="2"/>
                    <a:pt x="22543" y="3"/>
                  </a:cubicBezTo>
                  <a:lnTo>
                    <a:pt x="11757" y="3"/>
                  </a:lnTo>
                  <a:cubicBezTo>
                    <a:pt x="9401" y="30"/>
                    <a:pt x="9268" y="3483"/>
                    <a:pt x="11623" y="3697"/>
                  </a:cubicBezTo>
                  <a:lnTo>
                    <a:pt x="11703" y="13975"/>
                  </a:lnTo>
                  <a:cubicBezTo>
                    <a:pt x="11703" y="13975"/>
                    <a:pt x="4825" y="32738"/>
                    <a:pt x="2148" y="40312"/>
                  </a:cubicBezTo>
                  <a:cubicBezTo>
                    <a:pt x="1" y="46411"/>
                    <a:pt x="4072" y="47014"/>
                    <a:pt x="5767" y="47014"/>
                  </a:cubicBezTo>
                  <a:cubicBezTo>
                    <a:pt x="6184" y="47014"/>
                    <a:pt x="6457" y="46977"/>
                    <a:pt x="6457" y="46977"/>
                  </a:cubicBezTo>
                  <a:lnTo>
                    <a:pt x="26612" y="46977"/>
                  </a:lnTo>
                  <a:cubicBezTo>
                    <a:pt x="26624" y="46977"/>
                    <a:pt x="26636" y="46977"/>
                    <a:pt x="26648" y="46977"/>
                  </a:cubicBezTo>
                  <a:cubicBezTo>
                    <a:pt x="33295" y="46977"/>
                    <a:pt x="30921" y="39616"/>
                    <a:pt x="30921" y="39616"/>
                  </a:cubicBezTo>
                  <a:lnTo>
                    <a:pt x="22811" y="14189"/>
                  </a:lnTo>
                  <a:lnTo>
                    <a:pt x="22811" y="3697"/>
                  </a:lnTo>
                  <a:cubicBezTo>
                    <a:pt x="23828" y="3617"/>
                    <a:pt x="24604" y="2733"/>
                    <a:pt x="24524" y="1716"/>
                  </a:cubicBezTo>
                  <a:cubicBezTo>
                    <a:pt x="24446" y="734"/>
                    <a:pt x="23619" y="1"/>
                    <a:pt x="22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5675186" y="2871211"/>
              <a:ext cx="233550" cy="71625"/>
            </a:xfrm>
            <a:custGeom>
              <a:avLst/>
              <a:gdLst/>
              <a:ahLst/>
              <a:cxnLst/>
              <a:rect l="l" t="t" r="r" b="b"/>
              <a:pathLst>
                <a:path w="9342" h="2865" extrusionOk="0">
                  <a:moveTo>
                    <a:pt x="1" y="1"/>
                  </a:moveTo>
                  <a:lnTo>
                    <a:pt x="1" y="1125"/>
                  </a:lnTo>
                  <a:lnTo>
                    <a:pt x="1687" y="1125"/>
                  </a:lnTo>
                  <a:lnTo>
                    <a:pt x="1687" y="2864"/>
                  </a:lnTo>
                  <a:lnTo>
                    <a:pt x="7655" y="2864"/>
                  </a:lnTo>
                  <a:lnTo>
                    <a:pt x="7655" y="1125"/>
                  </a:lnTo>
                  <a:lnTo>
                    <a:pt x="9342" y="1125"/>
                  </a:lnTo>
                  <a:lnTo>
                    <a:pt x="9342" y="1"/>
                  </a:lnTo>
                  <a:close/>
                </a:path>
              </a:pathLst>
            </a:custGeom>
            <a:solidFill>
              <a:srgbClr val="DDA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5582775" y="3425875"/>
              <a:ext cx="424275" cy="368050"/>
            </a:xfrm>
            <a:custGeom>
              <a:avLst/>
              <a:gdLst/>
              <a:ahLst/>
              <a:cxnLst/>
              <a:rect l="l" t="t" r="r" b="b"/>
              <a:pathLst>
                <a:path w="16971" h="14722" extrusionOk="0">
                  <a:moveTo>
                    <a:pt x="4685" y="0"/>
                  </a:moveTo>
                  <a:lnTo>
                    <a:pt x="1" y="14721"/>
                  </a:lnTo>
                  <a:lnTo>
                    <a:pt x="16970" y="14721"/>
                  </a:lnTo>
                  <a:cubicBezTo>
                    <a:pt x="14883" y="8271"/>
                    <a:pt x="12099" y="107"/>
                    <a:pt x="12099" y="107"/>
                  </a:cubicBezTo>
                  <a:lnTo>
                    <a:pt x="46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5494450" y="3794575"/>
              <a:ext cx="593550" cy="280375"/>
            </a:xfrm>
            <a:custGeom>
              <a:avLst/>
              <a:gdLst/>
              <a:ahLst/>
              <a:cxnLst/>
              <a:rect l="l" t="t" r="r" b="b"/>
              <a:pathLst>
                <a:path w="23742" h="11215" extrusionOk="0">
                  <a:moveTo>
                    <a:pt x="3534" y="0"/>
                  </a:moveTo>
                  <a:lnTo>
                    <a:pt x="1232" y="7227"/>
                  </a:lnTo>
                  <a:cubicBezTo>
                    <a:pt x="1232" y="7227"/>
                    <a:pt x="1" y="11215"/>
                    <a:pt x="4016" y="11215"/>
                  </a:cubicBezTo>
                  <a:lnTo>
                    <a:pt x="20985" y="11215"/>
                  </a:lnTo>
                  <a:cubicBezTo>
                    <a:pt x="20985" y="11215"/>
                    <a:pt x="23742" y="11108"/>
                    <a:pt x="22618" y="6825"/>
                  </a:cubicBezTo>
                  <a:cubicBezTo>
                    <a:pt x="22270" y="5487"/>
                    <a:pt x="21467" y="2891"/>
                    <a:pt x="20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8966150" y="3204375"/>
              <a:ext cx="650250" cy="918125"/>
            </a:xfrm>
            <a:custGeom>
              <a:avLst/>
              <a:gdLst/>
              <a:ahLst/>
              <a:cxnLst/>
              <a:rect l="l" t="t" r="r" b="b"/>
              <a:pathLst>
                <a:path w="26010" h="36725" extrusionOk="0">
                  <a:moveTo>
                    <a:pt x="9200" y="1"/>
                  </a:moveTo>
                  <a:cubicBezTo>
                    <a:pt x="7380" y="28"/>
                    <a:pt x="7273" y="2704"/>
                    <a:pt x="9067" y="2865"/>
                  </a:cubicBezTo>
                  <a:lnTo>
                    <a:pt x="9147" y="10894"/>
                  </a:lnTo>
                  <a:cubicBezTo>
                    <a:pt x="9147" y="10894"/>
                    <a:pt x="3767" y="25562"/>
                    <a:pt x="1679" y="31477"/>
                  </a:cubicBezTo>
                  <a:cubicBezTo>
                    <a:pt x="0" y="36257"/>
                    <a:pt x="3204" y="36724"/>
                    <a:pt x="4522" y="36724"/>
                  </a:cubicBezTo>
                  <a:cubicBezTo>
                    <a:pt x="4843" y="36724"/>
                    <a:pt x="5052" y="36697"/>
                    <a:pt x="5052" y="36697"/>
                  </a:cubicBezTo>
                  <a:lnTo>
                    <a:pt x="20790" y="36697"/>
                  </a:lnTo>
                  <a:cubicBezTo>
                    <a:pt x="26009" y="36670"/>
                    <a:pt x="24162" y="30915"/>
                    <a:pt x="24162" y="30915"/>
                  </a:cubicBezTo>
                  <a:lnTo>
                    <a:pt x="17792" y="11055"/>
                  </a:lnTo>
                  <a:lnTo>
                    <a:pt x="17792" y="2865"/>
                  </a:lnTo>
                  <a:cubicBezTo>
                    <a:pt x="19585" y="2624"/>
                    <a:pt x="19398" y="1"/>
                    <a:pt x="17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9063000" y="3566400"/>
              <a:ext cx="463725" cy="505875"/>
            </a:xfrm>
            <a:custGeom>
              <a:avLst/>
              <a:gdLst/>
              <a:ahLst/>
              <a:cxnLst/>
              <a:rect l="l" t="t" r="r" b="b"/>
              <a:pathLst>
                <a:path w="18549" h="20235" extrusionOk="0">
                  <a:moveTo>
                    <a:pt x="6424" y="0"/>
                  </a:moveTo>
                  <a:lnTo>
                    <a:pt x="2757" y="11483"/>
                  </a:lnTo>
                  <a:lnTo>
                    <a:pt x="964" y="17130"/>
                  </a:lnTo>
                  <a:cubicBezTo>
                    <a:pt x="964" y="17130"/>
                    <a:pt x="0" y="20235"/>
                    <a:pt x="3132" y="20235"/>
                  </a:cubicBezTo>
                  <a:lnTo>
                    <a:pt x="16381" y="20235"/>
                  </a:lnTo>
                  <a:cubicBezTo>
                    <a:pt x="16381" y="20235"/>
                    <a:pt x="18549" y="20181"/>
                    <a:pt x="17665" y="16809"/>
                  </a:cubicBezTo>
                  <a:cubicBezTo>
                    <a:pt x="17371" y="15765"/>
                    <a:pt x="16755" y="13758"/>
                    <a:pt x="16006" y="11483"/>
                  </a:cubicBezTo>
                  <a:cubicBezTo>
                    <a:pt x="14373" y="6424"/>
                    <a:pt x="12205" y="80"/>
                    <a:pt x="12205" y="80"/>
                  </a:cubicBezTo>
                  <a:lnTo>
                    <a:pt x="6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9297850" y="3567050"/>
              <a:ext cx="228875" cy="505225"/>
            </a:xfrm>
            <a:custGeom>
              <a:avLst/>
              <a:gdLst/>
              <a:ahLst/>
              <a:cxnLst/>
              <a:rect l="l" t="t" r="r" b="b"/>
              <a:pathLst>
                <a:path w="9155" h="20209" extrusionOk="0">
                  <a:moveTo>
                    <a:pt x="8271" y="16783"/>
                  </a:moveTo>
                  <a:cubicBezTo>
                    <a:pt x="7977" y="15739"/>
                    <a:pt x="7361" y="13732"/>
                    <a:pt x="6612" y="11457"/>
                  </a:cubicBezTo>
                  <a:cubicBezTo>
                    <a:pt x="4979" y="6398"/>
                    <a:pt x="2811" y="54"/>
                    <a:pt x="2811" y="54"/>
                  </a:cubicBezTo>
                  <a:lnTo>
                    <a:pt x="1" y="1"/>
                  </a:lnTo>
                  <a:lnTo>
                    <a:pt x="1" y="20209"/>
                  </a:lnTo>
                  <a:lnTo>
                    <a:pt x="6987" y="20209"/>
                  </a:lnTo>
                  <a:cubicBezTo>
                    <a:pt x="6987" y="20209"/>
                    <a:pt x="9155" y="20155"/>
                    <a:pt x="8271" y="167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7748125" y="3286025"/>
              <a:ext cx="157275" cy="48200"/>
            </a:xfrm>
            <a:custGeom>
              <a:avLst/>
              <a:gdLst/>
              <a:ahLst/>
              <a:cxnLst/>
              <a:rect l="l" t="t" r="r" b="b"/>
              <a:pathLst>
                <a:path w="6291" h="1928" extrusionOk="0">
                  <a:moveTo>
                    <a:pt x="1" y="0"/>
                  </a:moveTo>
                  <a:lnTo>
                    <a:pt x="1" y="776"/>
                  </a:lnTo>
                  <a:lnTo>
                    <a:pt x="1151" y="776"/>
                  </a:lnTo>
                  <a:lnTo>
                    <a:pt x="1151" y="1927"/>
                  </a:lnTo>
                  <a:lnTo>
                    <a:pt x="5166" y="1927"/>
                  </a:lnTo>
                  <a:lnTo>
                    <a:pt x="5166" y="776"/>
                  </a:lnTo>
                  <a:lnTo>
                    <a:pt x="6290" y="776"/>
                  </a:lnTo>
                  <a:lnTo>
                    <a:pt x="62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0"/>
            <p:cNvSpPr/>
            <p:nvPr/>
          </p:nvSpPr>
          <p:spPr>
            <a:xfrm>
              <a:off x="7546050" y="3331525"/>
              <a:ext cx="560100" cy="790850"/>
            </a:xfrm>
            <a:custGeom>
              <a:avLst/>
              <a:gdLst/>
              <a:ahLst/>
              <a:cxnLst/>
              <a:rect l="l" t="t" r="r" b="b"/>
              <a:pathLst>
                <a:path w="22404" h="31634" extrusionOk="0">
                  <a:moveTo>
                    <a:pt x="15203" y="0"/>
                  </a:moveTo>
                  <a:cubicBezTo>
                    <a:pt x="15194" y="0"/>
                    <a:pt x="15185" y="0"/>
                    <a:pt x="15176" y="0"/>
                  </a:cubicBezTo>
                  <a:lnTo>
                    <a:pt x="7923" y="0"/>
                  </a:lnTo>
                  <a:cubicBezTo>
                    <a:pt x="6317" y="0"/>
                    <a:pt x="6210" y="2356"/>
                    <a:pt x="7816" y="2463"/>
                  </a:cubicBezTo>
                  <a:lnTo>
                    <a:pt x="7869" y="9395"/>
                  </a:lnTo>
                  <a:cubicBezTo>
                    <a:pt x="7869" y="9395"/>
                    <a:pt x="3239" y="22002"/>
                    <a:pt x="1446" y="27114"/>
                  </a:cubicBezTo>
                  <a:cubicBezTo>
                    <a:pt x="0" y="31234"/>
                    <a:pt x="2780" y="31634"/>
                    <a:pt x="3913" y="31634"/>
                  </a:cubicBezTo>
                  <a:cubicBezTo>
                    <a:pt x="4186" y="31634"/>
                    <a:pt x="4363" y="31611"/>
                    <a:pt x="4363" y="31611"/>
                  </a:cubicBezTo>
                  <a:lnTo>
                    <a:pt x="17907" y="31611"/>
                  </a:lnTo>
                  <a:cubicBezTo>
                    <a:pt x="22403" y="31584"/>
                    <a:pt x="20797" y="26632"/>
                    <a:pt x="20797" y="26632"/>
                  </a:cubicBezTo>
                  <a:lnTo>
                    <a:pt x="15337" y="9529"/>
                  </a:lnTo>
                  <a:lnTo>
                    <a:pt x="15337" y="2463"/>
                  </a:lnTo>
                  <a:cubicBezTo>
                    <a:pt x="16880" y="2277"/>
                    <a:pt x="16731" y="0"/>
                    <a:pt x="15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0"/>
            <p:cNvSpPr/>
            <p:nvPr/>
          </p:nvSpPr>
          <p:spPr>
            <a:xfrm>
              <a:off x="7636375" y="3654050"/>
              <a:ext cx="399500" cy="436300"/>
            </a:xfrm>
            <a:custGeom>
              <a:avLst/>
              <a:gdLst/>
              <a:ahLst/>
              <a:cxnLst/>
              <a:rect l="l" t="t" r="r" b="b"/>
              <a:pathLst>
                <a:path w="15980" h="17452" extrusionOk="0">
                  <a:moveTo>
                    <a:pt x="5541" y="0"/>
                  </a:moveTo>
                  <a:lnTo>
                    <a:pt x="2383" y="9904"/>
                  </a:lnTo>
                  <a:lnTo>
                    <a:pt x="830" y="14775"/>
                  </a:lnTo>
                  <a:cubicBezTo>
                    <a:pt x="830" y="14775"/>
                    <a:pt x="1" y="17452"/>
                    <a:pt x="2704" y="17452"/>
                  </a:cubicBezTo>
                  <a:lnTo>
                    <a:pt x="14106" y="17452"/>
                  </a:lnTo>
                  <a:cubicBezTo>
                    <a:pt x="14106" y="17452"/>
                    <a:pt x="15980" y="17371"/>
                    <a:pt x="15204" y="14481"/>
                  </a:cubicBezTo>
                  <a:cubicBezTo>
                    <a:pt x="14963" y="13597"/>
                    <a:pt x="14427" y="11858"/>
                    <a:pt x="13785" y="9904"/>
                  </a:cubicBezTo>
                  <a:cubicBezTo>
                    <a:pt x="12393" y="5541"/>
                    <a:pt x="10520" y="81"/>
                    <a:pt x="10520" y="81"/>
                  </a:cubicBezTo>
                  <a:lnTo>
                    <a:pt x="55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3750675" y="4122450"/>
              <a:ext cx="7041400" cy="25"/>
            </a:xfrm>
            <a:custGeom>
              <a:avLst/>
              <a:gdLst/>
              <a:ahLst/>
              <a:cxnLst/>
              <a:rect l="l" t="t" r="r" b="b"/>
              <a:pathLst>
                <a:path w="281656" h="1" extrusionOk="0">
                  <a:moveTo>
                    <a:pt x="1" y="0"/>
                  </a:moveTo>
                  <a:lnTo>
                    <a:pt x="28165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84F8EA-7A22-23F4-4EA8-868128E0CA27}"/>
              </a:ext>
            </a:extLst>
          </p:cNvPr>
          <p:cNvSpPr txBox="1"/>
          <p:nvPr/>
        </p:nvSpPr>
        <p:spPr>
          <a:xfrm>
            <a:off x="2400958" y="827569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1"/>
          </p:nvPr>
        </p:nvSpPr>
        <p:spPr>
          <a:xfrm>
            <a:off x="325198" y="2018434"/>
            <a:ext cx="4641781" cy="29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/>
              <a:t>Think of the last piece of science communication you saw on social media that stuck with you. Write down: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/>
              <a:t>• </a:t>
            </a:r>
            <a:r>
              <a:rPr lang="en-GB" sz="2400" b="1" dirty="0"/>
              <a:t>What platform it was on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/>
              <a:t>• </a:t>
            </a:r>
            <a:r>
              <a:rPr lang="en-GB" sz="2400" b="1" dirty="0"/>
              <a:t>What made it memorable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/>
              <a:t>• </a:t>
            </a:r>
            <a:r>
              <a:rPr lang="en-GB" sz="2400" b="1" dirty="0"/>
              <a:t>Why it worked (or didn’t)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695C-0CA0-5AD2-06FF-62AA57BDA865}"/>
              </a:ext>
            </a:extLst>
          </p:cNvPr>
          <p:cNvSpPr txBox="1"/>
          <p:nvPr/>
        </p:nvSpPr>
        <p:spPr>
          <a:xfrm>
            <a:off x="878158" y="842706"/>
            <a:ext cx="44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https://worldsofenglish.com/downloadabale-materials/</a:t>
            </a:r>
            <a:r>
              <a:rPr lang="en-GB" dirty="0"/>
              <a:t> </a:t>
            </a: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C16017D-723F-24C3-4F0C-7BECA3BCD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50" y="276769"/>
            <a:ext cx="1299483" cy="1248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title" idx="6"/>
          </p:nvPr>
        </p:nvSpPr>
        <p:spPr>
          <a:xfrm>
            <a:off x="2421000" y="148525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FEW EXAMPLES</a:t>
            </a:r>
            <a:endParaRPr dirty="0"/>
          </a:p>
        </p:txBody>
      </p:sp>
      <p:sp>
        <p:nvSpPr>
          <p:cNvPr id="217" name="Google Shape;217;p31"/>
          <p:cNvSpPr/>
          <p:nvPr/>
        </p:nvSpPr>
        <p:spPr>
          <a:xfrm rot="5990292">
            <a:off x="4746207" y="2062004"/>
            <a:ext cx="1931965" cy="881657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1"/>
          <p:cNvSpPr/>
          <p:nvPr/>
        </p:nvSpPr>
        <p:spPr>
          <a:xfrm rot="-1853308">
            <a:off x="3574287" y="1166977"/>
            <a:ext cx="2991614" cy="9607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1"/>
          <p:cNvSpPr/>
          <p:nvPr/>
        </p:nvSpPr>
        <p:spPr>
          <a:xfrm rot="-207137">
            <a:off x="5276756" y="2622413"/>
            <a:ext cx="717402" cy="71740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1"/>
          <p:cNvSpPr/>
          <p:nvPr/>
        </p:nvSpPr>
        <p:spPr>
          <a:xfrm>
            <a:off x="3877374" y="1780500"/>
            <a:ext cx="717300" cy="717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1"/>
          <p:cNvSpPr/>
          <p:nvPr/>
        </p:nvSpPr>
        <p:spPr>
          <a:xfrm>
            <a:off x="5590899" y="753272"/>
            <a:ext cx="717300" cy="7173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1"/>
          <p:cNvSpPr txBox="1">
            <a:spLocks noGrp="1"/>
          </p:cNvSpPr>
          <p:nvPr>
            <p:ph type="ctrTitle"/>
          </p:nvPr>
        </p:nvSpPr>
        <p:spPr>
          <a:xfrm flipH="1">
            <a:off x="3856374" y="1939975"/>
            <a:ext cx="75930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01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27" name="Google Shape;227;p31"/>
          <p:cNvSpPr txBox="1">
            <a:spLocks noGrp="1"/>
          </p:cNvSpPr>
          <p:nvPr>
            <p:ph type="ctrTitle"/>
          </p:nvPr>
        </p:nvSpPr>
        <p:spPr>
          <a:xfrm flipH="1">
            <a:off x="5559624" y="879066"/>
            <a:ext cx="7797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02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ctrTitle"/>
          </p:nvPr>
        </p:nvSpPr>
        <p:spPr>
          <a:xfrm flipH="1">
            <a:off x="5346849" y="2738475"/>
            <a:ext cx="576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03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ADB1CB-6C7F-8924-25A3-CDD72F1C7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16" y="221262"/>
            <a:ext cx="2459946" cy="29130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EA785A-D7C1-7CBF-8FEC-C66962B0515F}"/>
              </a:ext>
            </a:extLst>
          </p:cNvPr>
          <p:cNvSpPr txBox="1"/>
          <p:nvPr/>
        </p:nvSpPr>
        <p:spPr>
          <a:xfrm>
            <a:off x="6576331" y="3740728"/>
            <a:ext cx="2568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Memorable?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worked?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didn’t work?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759289-434A-7BEA-3D05-29643DD3AFFC}"/>
              </a:ext>
            </a:extLst>
          </p:cNvPr>
          <p:cNvSpPr txBox="1"/>
          <p:nvPr/>
        </p:nvSpPr>
        <p:spPr>
          <a:xfrm>
            <a:off x="7250186" y="3100152"/>
            <a:ext cx="139333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Instagram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A4F9F4-6F2E-8430-41CB-42517DCB8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07" y="641130"/>
            <a:ext cx="3441512" cy="25977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49DA7B-8FAF-DE2D-8912-60E5C32A8FBE}"/>
              </a:ext>
            </a:extLst>
          </p:cNvPr>
          <p:cNvSpPr txBox="1"/>
          <p:nvPr/>
        </p:nvSpPr>
        <p:spPr>
          <a:xfrm>
            <a:off x="3325256" y="2780855"/>
            <a:ext cx="42672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X </a:t>
            </a:r>
          </a:p>
        </p:txBody>
      </p:sp>
      <p:pic>
        <p:nvPicPr>
          <p:cNvPr id="23" name="Picture 2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893D7E0-10B4-86F2-6248-2DD5E19D6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84" y="3248230"/>
            <a:ext cx="5704609" cy="19586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AD2C7E6-3266-A9DE-58FF-0CA4073C860D}"/>
              </a:ext>
            </a:extLst>
          </p:cNvPr>
          <p:cNvSpPr txBox="1"/>
          <p:nvPr/>
        </p:nvSpPr>
        <p:spPr>
          <a:xfrm>
            <a:off x="5169389" y="4792369"/>
            <a:ext cx="122501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LinkedIn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9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/>
          <p:nvPr/>
        </p:nvSpPr>
        <p:spPr>
          <a:xfrm>
            <a:off x="-129150" y="-788375"/>
            <a:ext cx="5680864" cy="4881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28;p26">
            <a:extLst>
              <a:ext uri="{FF2B5EF4-FFF2-40B4-BE49-F238E27FC236}">
                <a16:creationId xmlns:a16="http://schemas.microsoft.com/office/drawing/2014/main" id="{E41FDFA6-954E-013C-EFE5-B965CEFAC812}"/>
              </a:ext>
            </a:extLst>
          </p:cNvPr>
          <p:cNvSpPr txBox="1">
            <a:spLocks/>
          </p:cNvSpPr>
          <p:nvPr/>
        </p:nvSpPr>
        <p:spPr>
          <a:xfrm>
            <a:off x="538800" y="1173179"/>
            <a:ext cx="4180500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/>
              <a:t>a “hook” to grab attention</a:t>
            </a: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9" name="Google Shape;128;p26">
            <a:extLst>
              <a:ext uri="{FF2B5EF4-FFF2-40B4-BE49-F238E27FC236}">
                <a16:creationId xmlns:a16="http://schemas.microsoft.com/office/drawing/2014/main" id="{DFF93E88-85F9-51D5-9A36-7071B145B1C9}"/>
              </a:ext>
            </a:extLst>
          </p:cNvPr>
          <p:cNvSpPr txBox="1">
            <a:spLocks/>
          </p:cNvSpPr>
          <p:nvPr/>
        </p:nvSpPr>
        <p:spPr>
          <a:xfrm>
            <a:off x="527910" y="1467097"/>
            <a:ext cx="4180500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/>
              <a:t>plain language</a:t>
            </a: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0" name="Google Shape;128;p26">
            <a:extLst>
              <a:ext uri="{FF2B5EF4-FFF2-40B4-BE49-F238E27FC236}">
                <a16:creationId xmlns:a16="http://schemas.microsoft.com/office/drawing/2014/main" id="{7DD7F2B7-4328-58F3-7F0B-05B492831FFA}"/>
              </a:ext>
            </a:extLst>
          </p:cNvPr>
          <p:cNvSpPr txBox="1">
            <a:spLocks/>
          </p:cNvSpPr>
          <p:nvPr/>
        </p:nvSpPr>
        <p:spPr>
          <a:xfrm>
            <a:off x="517020" y="1811022"/>
            <a:ext cx="4180500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/>
              <a:t>short captions</a:t>
            </a: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1" name="Google Shape;128;p26">
            <a:extLst>
              <a:ext uri="{FF2B5EF4-FFF2-40B4-BE49-F238E27FC236}">
                <a16:creationId xmlns:a16="http://schemas.microsoft.com/office/drawing/2014/main" id="{9FA2AB32-E96F-37CA-8B97-D5E0222D14CD}"/>
              </a:ext>
            </a:extLst>
          </p:cNvPr>
          <p:cNvSpPr txBox="1">
            <a:spLocks/>
          </p:cNvSpPr>
          <p:nvPr/>
        </p:nvSpPr>
        <p:spPr>
          <a:xfrm>
            <a:off x="495251" y="1800140"/>
            <a:ext cx="456660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dirty="0"/>
              <a:t>visually appealing (e.g., images, graphs)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2" name="Google Shape;128;p26">
            <a:extLst>
              <a:ext uri="{FF2B5EF4-FFF2-40B4-BE49-F238E27FC236}">
                <a16:creationId xmlns:a16="http://schemas.microsoft.com/office/drawing/2014/main" id="{A22A2EC2-F687-FA3B-C15A-F90CD24057B7}"/>
              </a:ext>
            </a:extLst>
          </p:cNvPr>
          <p:cNvSpPr txBox="1">
            <a:spLocks/>
          </p:cNvSpPr>
          <p:nvPr/>
        </p:nvSpPr>
        <p:spPr>
          <a:xfrm>
            <a:off x="503246" y="2164082"/>
            <a:ext cx="456660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-     </a:t>
            </a:r>
            <a:r>
              <a:rPr lang="en-GB" dirty="0"/>
              <a:t>why the research matters (impact)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3" name="Google Shape;128;p26">
            <a:extLst>
              <a:ext uri="{FF2B5EF4-FFF2-40B4-BE49-F238E27FC236}">
                <a16:creationId xmlns:a16="http://schemas.microsoft.com/office/drawing/2014/main" id="{B003F153-A49A-3827-3150-FBA3539D70BA}"/>
              </a:ext>
            </a:extLst>
          </p:cNvPr>
          <p:cNvSpPr txBox="1">
            <a:spLocks/>
          </p:cNvSpPr>
          <p:nvPr/>
        </p:nvSpPr>
        <p:spPr>
          <a:xfrm>
            <a:off x="517029" y="2512720"/>
            <a:ext cx="456660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4" name="Google Shape;128;p26">
            <a:extLst>
              <a:ext uri="{FF2B5EF4-FFF2-40B4-BE49-F238E27FC236}">
                <a16:creationId xmlns:a16="http://schemas.microsoft.com/office/drawing/2014/main" id="{D388446E-622C-1D5A-68FF-E07B6D350E08}"/>
              </a:ext>
            </a:extLst>
          </p:cNvPr>
          <p:cNvSpPr txBox="1">
            <a:spLocks/>
          </p:cNvSpPr>
          <p:nvPr/>
        </p:nvSpPr>
        <p:spPr>
          <a:xfrm>
            <a:off x="517029" y="2518771"/>
            <a:ext cx="5056456" cy="68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accent4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-     </a:t>
            </a:r>
            <a:r>
              <a:rPr lang="en-GB" dirty="0"/>
              <a:t>engagement techniques (e.g., hashtags)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2" name="Picture 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73C52E0-8B91-468B-7C63-6726E7D7D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09" y="2791043"/>
            <a:ext cx="5704609" cy="195867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F5942A-4E30-F06E-0C88-1500523EDDB1}"/>
              </a:ext>
            </a:extLst>
          </p:cNvPr>
          <p:cNvCxnSpPr/>
          <p:nvPr/>
        </p:nvCxnSpPr>
        <p:spPr>
          <a:xfrm>
            <a:off x="2800332" y="3022169"/>
            <a:ext cx="11982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5793AA-F5B0-2383-7CBE-4F18B8AC262B}"/>
              </a:ext>
            </a:extLst>
          </p:cNvPr>
          <p:cNvCxnSpPr/>
          <p:nvPr/>
        </p:nvCxnSpPr>
        <p:spPr>
          <a:xfrm>
            <a:off x="4456069" y="3004091"/>
            <a:ext cx="11982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4CEA91-C260-D141-0E34-54F3AFFDCD79}"/>
              </a:ext>
            </a:extLst>
          </p:cNvPr>
          <p:cNvCxnSpPr>
            <a:cxnSpLocks/>
          </p:cNvCxnSpPr>
          <p:nvPr/>
        </p:nvCxnSpPr>
        <p:spPr>
          <a:xfrm>
            <a:off x="3521069" y="3231566"/>
            <a:ext cx="38871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52E91C-6CB1-EE06-48D4-C24ED2A330E9}"/>
              </a:ext>
            </a:extLst>
          </p:cNvPr>
          <p:cNvCxnSpPr>
            <a:cxnSpLocks/>
          </p:cNvCxnSpPr>
          <p:nvPr/>
        </p:nvCxnSpPr>
        <p:spPr>
          <a:xfrm>
            <a:off x="2800332" y="3507952"/>
            <a:ext cx="2773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FBF093-5EE1-5D30-4F6D-F3CD24551AFF}"/>
              </a:ext>
            </a:extLst>
          </p:cNvPr>
          <p:cNvCxnSpPr>
            <a:cxnSpLocks/>
          </p:cNvCxnSpPr>
          <p:nvPr/>
        </p:nvCxnSpPr>
        <p:spPr>
          <a:xfrm>
            <a:off x="4456069" y="4093029"/>
            <a:ext cx="32310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53CD4D7-F426-D4A1-49D3-230F12FA53BE}"/>
              </a:ext>
            </a:extLst>
          </p:cNvPr>
          <p:cNvSpPr/>
          <p:nvPr/>
        </p:nvSpPr>
        <p:spPr>
          <a:xfrm>
            <a:off x="2778554" y="3626603"/>
            <a:ext cx="1793446" cy="1186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ctrTitle"/>
          </p:nvPr>
        </p:nvSpPr>
        <p:spPr>
          <a:xfrm flipH="1">
            <a:off x="799113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PRINCIPLES</a:t>
            </a:r>
            <a:endParaRPr dirty="0"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 flipH="1">
            <a:off x="612073" y="2837144"/>
            <a:ext cx="345077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GB" sz="2400" dirty="0"/>
              <a:t>Principles of Effective </a:t>
            </a:r>
          </a:p>
          <a:p>
            <a:pPr marL="0" lvl="0" indent="0" algn="ctr"/>
            <a:r>
              <a:rPr lang="en-GB" sz="2400" dirty="0"/>
              <a:t>Science Communication </a:t>
            </a:r>
          </a:p>
        </p:txBody>
      </p:sp>
      <p:sp>
        <p:nvSpPr>
          <p:cNvPr id="252" name="Google Shape;252;p34"/>
          <p:cNvSpPr txBox="1">
            <a:spLocks noGrp="1"/>
          </p:cNvSpPr>
          <p:nvPr>
            <p:ph type="title" idx="2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>
            <a:spLocks noGrp="1"/>
          </p:cNvSpPr>
          <p:nvPr>
            <p:ph type="title" idx="6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3 Cs</a:t>
            </a:r>
            <a:endParaRPr dirty="0"/>
          </a:p>
        </p:txBody>
      </p:sp>
      <p:sp>
        <p:nvSpPr>
          <p:cNvPr id="258" name="Google Shape;258;p35"/>
          <p:cNvSpPr/>
          <p:nvPr/>
        </p:nvSpPr>
        <p:spPr>
          <a:xfrm rot="-4352175" flipH="1">
            <a:off x="6441114" y="1598902"/>
            <a:ext cx="2225459" cy="714720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5"/>
          <p:cNvSpPr/>
          <p:nvPr/>
        </p:nvSpPr>
        <p:spPr>
          <a:xfrm rot="-3668310" flipH="1">
            <a:off x="3839409" y="1818900"/>
            <a:ext cx="2225503" cy="714734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/>
          <p:nvPr/>
        </p:nvSpPr>
        <p:spPr>
          <a:xfrm rot="3668310">
            <a:off x="244871" y="1529346"/>
            <a:ext cx="2225503" cy="714734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5"/>
          <p:cNvSpPr/>
          <p:nvPr/>
        </p:nvSpPr>
        <p:spPr>
          <a:xfrm>
            <a:off x="617400" y="1659125"/>
            <a:ext cx="2469000" cy="246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3337499" y="2116325"/>
            <a:ext cx="2469000" cy="246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6052044" y="1678175"/>
            <a:ext cx="2469000" cy="246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ctrTitle" idx="4"/>
          </p:nvPr>
        </p:nvSpPr>
        <p:spPr>
          <a:xfrm flipH="1">
            <a:off x="1071599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</a:t>
            </a:r>
            <a:r>
              <a:rPr lang="en" dirty="0"/>
              <a:t>LARITY</a:t>
            </a:r>
            <a:endParaRPr dirty="0"/>
          </a:p>
        </p:txBody>
      </p:sp>
      <p:sp>
        <p:nvSpPr>
          <p:cNvPr id="265" name="Google Shape;265;p35"/>
          <p:cNvSpPr txBox="1">
            <a:spLocks noGrp="1"/>
          </p:cNvSpPr>
          <p:nvPr>
            <p:ph type="ctrTitle"/>
          </p:nvPr>
        </p:nvSpPr>
        <p:spPr>
          <a:xfrm flipH="1">
            <a:off x="6552430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</a:t>
            </a:r>
            <a:r>
              <a:rPr lang="en" dirty="0"/>
              <a:t>REDIBILITY</a:t>
            </a:r>
            <a:endParaRPr dirty="0"/>
          </a:p>
        </p:txBody>
      </p:sp>
      <p:sp>
        <p:nvSpPr>
          <p:cNvPr id="266" name="Google Shape;266;p35"/>
          <p:cNvSpPr txBox="1">
            <a:spLocks noGrp="1"/>
          </p:cNvSpPr>
          <p:nvPr>
            <p:ph type="subTitle" idx="1"/>
          </p:nvPr>
        </p:nvSpPr>
        <p:spPr>
          <a:xfrm flipH="1">
            <a:off x="6106546" y="2473075"/>
            <a:ext cx="2382034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2400" dirty="0"/>
              <a:t>(7) Accuracy, </a:t>
            </a:r>
          </a:p>
          <a:p>
            <a:pPr marL="0" lvl="0" indent="0"/>
            <a:r>
              <a:rPr lang="en-GB" sz="2400" dirty="0"/>
              <a:t>(8) Referencing, </a:t>
            </a:r>
          </a:p>
          <a:p>
            <a:pPr marL="0" lvl="0" indent="0"/>
            <a:r>
              <a:rPr lang="en-GB" sz="2400" dirty="0"/>
              <a:t>(9) Transparency</a:t>
            </a:r>
            <a:endParaRPr sz="2400" dirty="0"/>
          </a:p>
        </p:txBody>
      </p:sp>
      <p:sp>
        <p:nvSpPr>
          <p:cNvPr id="267" name="Google Shape;267;p35"/>
          <p:cNvSpPr txBox="1">
            <a:spLocks noGrp="1"/>
          </p:cNvSpPr>
          <p:nvPr>
            <p:ph type="subTitle" idx="5"/>
          </p:nvPr>
        </p:nvSpPr>
        <p:spPr>
          <a:xfrm flipH="1">
            <a:off x="308699" y="2449233"/>
            <a:ext cx="3086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2400" dirty="0"/>
              <a:t>(1) Plain language, </a:t>
            </a:r>
          </a:p>
          <a:p>
            <a:pPr marL="0" lvl="0" indent="0"/>
            <a:r>
              <a:rPr lang="en-GB" sz="2400" dirty="0"/>
              <a:t>(2) No jargon, </a:t>
            </a:r>
          </a:p>
          <a:p>
            <a:pPr marL="0" lvl="0" indent="0"/>
            <a:r>
              <a:rPr lang="en-GB" sz="2400" dirty="0"/>
              <a:t>(3) Analogies </a:t>
            </a:r>
          </a:p>
          <a:p>
            <a:pPr marL="0" lvl="0" indent="0"/>
            <a:r>
              <a:rPr lang="en-GB" sz="2400" dirty="0"/>
              <a:t>(but…)</a:t>
            </a:r>
            <a:endParaRPr sz="2400" dirty="0"/>
          </a:p>
        </p:txBody>
      </p:sp>
      <p:sp>
        <p:nvSpPr>
          <p:cNvPr id="268" name="Google Shape;268;p35"/>
          <p:cNvSpPr txBox="1">
            <a:spLocks noGrp="1"/>
          </p:cNvSpPr>
          <p:nvPr>
            <p:ph type="ctrTitle" idx="2"/>
          </p:nvPr>
        </p:nvSpPr>
        <p:spPr>
          <a:xfrm flipH="1">
            <a:off x="3791699" y="246357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</a:t>
            </a:r>
            <a:r>
              <a:rPr lang="en" dirty="0"/>
              <a:t>REATIVITY</a:t>
            </a:r>
            <a:endParaRPr dirty="0"/>
          </a:p>
        </p:txBody>
      </p:sp>
      <p:sp>
        <p:nvSpPr>
          <p:cNvPr id="269" name="Google Shape;269;p35"/>
          <p:cNvSpPr txBox="1">
            <a:spLocks noGrp="1"/>
          </p:cNvSpPr>
          <p:nvPr>
            <p:ph type="subTitle" idx="3"/>
          </p:nvPr>
        </p:nvSpPr>
        <p:spPr>
          <a:xfrm flipH="1">
            <a:off x="3537852" y="2938421"/>
            <a:ext cx="2144659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2400" dirty="0"/>
              <a:t>(4) Visuals, </a:t>
            </a:r>
          </a:p>
          <a:p>
            <a:pPr marL="0" lvl="0" indent="0"/>
            <a:r>
              <a:rPr lang="en-GB" sz="2400" dirty="0"/>
              <a:t>(5) Storytelling, (6) Humour (but…)</a:t>
            </a:r>
            <a:br>
              <a:rPr lang="en-GB" sz="2400" dirty="0"/>
            </a:br>
            <a:endParaRPr sz="2400"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ctrTitle" idx="4"/>
          </p:nvPr>
        </p:nvSpPr>
        <p:spPr>
          <a:xfrm flipH="1">
            <a:off x="236370" y="95862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01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71" name="Google Shape;271;p35"/>
          <p:cNvSpPr txBox="1">
            <a:spLocks noGrp="1"/>
          </p:cNvSpPr>
          <p:nvPr>
            <p:ph type="ctrTitle"/>
          </p:nvPr>
        </p:nvSpPr>
        <p:spPr>
          <a:xfrm flipH="1">
            <a:off x="6982411" y="95862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03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72" name="Google Shape;272;p35"/>
          <p:cNvSpPr txBox="1">
            <a:spLocks noGrp="1"/>
          </p:cNvSpPr>
          <p:nvPr>
            <p:ph type="ctrTitle" idx="2"/>
          </p:nvPr>
        </p:nvSpPr>
        <p:spPr>
          <a:xfrm flipH="1">
            <a:off x="4509743" y="124024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02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  <p:bldP spid="265" grpId="0"/>
      <p:bldP spid="267" grpId="0" uiExpand="1" build="p"/>
      <p:bldP spid="2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2351068" y="-11159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DEPTH: CLARITY</a:t>
            </a:r>
            <a:endParaRPr dirty="0"/>
          </a:p>
        </p:txBody>
      </p:sp>
      <p:sp>
        <p:nvSpPr>
          <p:cNvPr id="278" name="Google Shape;278;p36"/>
          <p:cNvSpPr txBox="1">
            <a:spLocks noGrp="1"/>
          </p:cNvSpPr>
          <p:nvPr>
            <p:ph type="ctrTitle" idx="4294967295"/>
          </p:nvPr>
        </p:nvSpPr>
        <p:spPr>
          <a:xfrm>
            <a:off x="395502" y="1046996"/>
            <a:ext cx="195005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PLAIN LANGUAGE</a:t>
            </a:r>
            <a:endParaRPr sz="2200"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subTitle" idx="4294967295"/>
          </p:nvPr>
        </p:nvSpPr>
        <p:spPr>
          <a:xfrm>
            <a:off x="202042" y="1562481"/>
            <a:ext cx="214351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clear and accessible,  short, simple sentences, active voice </a:t>
            </a:r>
          </a:p>
        </p:txBody>
      </p:sp>
      <p:sp>
        <p:nvSpPr>
          <p:cNvPr id="280" name="Google Shape;280;p36"/>
          <p:cNvSpPr txBox="1">
            <a:spLocks noGrp="1"/>
          </p:cNvSpPr>
          <p:nvPr>
            <p:ph type="ctrTitle" idx="4294967295"/>
          </p:nvPr>
        </p:nvSpPr>
        <p:spPr>
          <a:xfrm>
            <a:off x="1678127" y="3345818"/>
            <a:ext cx="1563113" cy="54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USE ANALOGY</a:t>
            </a:r>
            <a:endParaRPr sz="2200" dirty="0"/>
          </a:p>
        </p:txBody>
      </p:sp>
      <p:sp>
        <p:nvSpPr>
          <p:cNvPr id="281" name="Google Shape;281;p36"/>
          <p:cNvSpPr txBox="1">
            <a:spLocks noGrp="1"/>
          </p:cNvSpPr>
          <p:nvPr>
            <p:ph type="subTitle" idx="4294967295"/>
          </p:nvPr>
        </p:nvSpPr>
        <p:spPr>
          <a:xfrm>
            <a:off x="395502" y="3765909"/>
            <a:ext cx="4176498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powerful tools [the known and the unknown], deeper conceptual understanding, audience engagement (but…)</a:t>
            </a:r>
            <a:endParaRPr sz="2000" dirty="0"/>
          </a:p>
        </p:txBody>
      </p:sp>
      <p:sp>
        <p:nvSpPr>
          <p:cNvPr id="282" name="Google Shape;282;p36"/>
          <p:cNvSpPr txBox="1">
            <a:spLocks noGrp="1"/>
          </p:cNvSpPr>
          <p:nvPr>
            <p:ph type="ctrTitle" idx="4294967295"/>
          </p:nvPr>
        </p:nvSpPr>
        <p:spPr>
          <a:xfrm>
            <a:off x="2728956" y="1038140"/>
            <a:ext cx="156480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AVOID JARGON</a:t>
            </a:r>
            <a:endParaRPr sz="2200" dirty="0"/>
          </a:p>
        </p:txBody>
      </p:sp>
      <p:sp>
        <p:nvSpPr>
          <p:cNvPr id="283" name="Google Shape;283;p36"/>
          <p:cNvSpPr txBox="1">
            <a:spLocks noGrp="1"/>
          </p:cNvSpPr>
          <p:nvPr>
            <p:ph type="subTitle" idx="4294967295"/>
          </p:nvPr>
        </p:nvSpPr>
        <p:spPr>
          <a:xfrm>
            <a:off x="2521206" y="1550824"/>
            <a:ext cx="2277137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define technical terms, simpler alternatives, concrete examples</a:t>
            </a:r>
          </a:p>
        </p:txBody>
      </p:sp>
      <p:sp>
        <p:nvSpPr>
          <p:cNvPr id="286" name="Google Shape;286;p36"/>
          <p:cNvSpPr/>
          <p:nvPr/>
        </p:nvSpPr>
        <p:spPr>
          <a:xfrm>
            <a:off x="1070717" y="780458"/>
            <a:ext cx="447900" cy="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6"/>
          <p:cNvSpPr/>
          <p:nvPr/>
        </p:nvSpPr>
        <p:spPr>
          <a:xfrm>
            <a:off x="3297866" y="780458"/>
            <a:ext cx="447900" cy="44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6"/>
          <p:cNvSpPr/>
          <p:nvPr/>
        </p:nvSpPr>
        <p:spPr>
          <a:xfrm>
            <a:off x="2247335" y="2984542"/>
            <a:ext cx="447900" cy="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A close-up of a planet&#10;&#10;AI-generated content may be incorrect.">
            <a:extLst>
              <a:ext uri="{FF2B5EF4-FFF2-40B4-BE49-F238E27FC236}">
                <a16:creationId xmlns:a16="http://schemas.microsoft.com/office/drawing/2014/main" id="{669B4DE8-FFCA-D09A-DD5C-378443163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43" y="1421246"/>
            <a:ext cx="4156695" cy="3574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614B17-97AE-EDF1-DC28-C9CD3B9687CC}"/>
              </a:ext>
            </a:extLst>
          </p:cNvPr>
          <p:cNvSpPr txBox="1"/>
          <p:nvPr/>
        </p:nvSpPr>
        <p:spPr>
          <a:xfrm>
            <a:off x="7561708" y="1038140"/>
            <a:ext cx="139333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Instagram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build="p"/>
      <p:bldP spid="280" grpId="0"/>
      <p:bldP spid="281" grpId="0" build="p"/>
      <p:bldP spid="282" grpId="0"/>
      <p:bldP spid="283" grpId="0" build="p"/>
      <p:bldP spid="287" grpId="0" animBg="1"/>
      <p:bldP spid="288" grpId="0" animBg="1"/>
      <p:bldP spid="2" grpId="0" animBg="1"/>
    </p:bldLst>
  </p:timing>
</p:sld>
</file>

<file path=ppt/theme/theme1.xml><?xml version="1.0" encoding="utf-8"?>
<a:theme xmlns:a="http://schemas.openxmlformats.org/drawingml/2006/main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BDBCBD"/>
      </a:accent5>
      <a:accent6>
        <a:srgbClr val="6E4D11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960</Words>
  <Application>Microsoft Macintosh PowerPoint</Application>
  <PresentationFormat>On-screen Show (16:9)</PresentationFormat>
  <Paragraphs>189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Teko Light</vt:lpstr>
      <vt:lpstr>Hind Vadodara</vt:lpstr>
      <vt:lpstr>Aptos</vt:lpstr>
      <vt:lpstr>Raleway</vt:lpstr>
      <vt:lpstr>Arial</vt:lpstr>
      <vt:lpstr>Verdana</vt:lpstr>
      <vt:lpstr>Fira Sans Extra Condensed Medium</vt:lpstr>
      <vt:lpstr>Nunito Light</vt:lpstr>
      <vt:lpstr>Roboto Condensed Light</vt:lpstr>
      <vt:lpstr>Hind Vadodara Light</vt:lpstr>
      <vt:lpstr>Science Fair Newsletter by Slidesgo</vt:lpstr>
      <vt:lpstr>From Research to Reach</vt:lpstr>
      <vt:lpstr>Map of the Workshop</vt:lpstr>
      <vt:lpstr>01</vt:lpstr>
      <vt:lpstr>MEMORABLE POSTS</vt:lpstr>
      <vt:lpstr>A FEW EXAMPLES</vt:lpstr>
      <vt:lpstr>PowerPoint Presentation</vt:lpstr>
      <vt:lpstr>PRINCIPLES</vt:lpstr>
      <vt:lpstr>The 3 Cs</vt:lpstr>
      <vt:lpstr>IN DEPTH: CLARITY</vt:lpstr>
      <vt:lpstr>PowerPoint Presentation</vt:lpstr>
      <vt:lpstr>IN DEPTH: CREATIVITY</vt:lpstr>
      <vt:lpstr>Story-telling in Science Communication </vt:lpstr>
      <vt:lpstr>IN DEPTH: CREDIBILITY</vt:lpstr>
      <vt:lpstr>Lost in Translation</vt:lpstr>
      <vt:lpstr>How credibility is lost…</vt:lpstr>
      <vt:lpstr>PowerPoint Presentation</vt:lpstr>
      <vt:lpstr>STRATEGIES</vt:lpstr>
      <vt:lpstr>Discussion</vt:lpstr>
      <vt:lpstr>RPRM IN BRIEF</vt:lpstr>
      <vt:lpstr>RPRM &amp; KEY PLATFORMS</vt:lpstr>
      <vt:lpstr>Twitter / X – Tweetorials- threads </vt:lpstr>
      <vt:lpstr>Instagram – Visual Storytelling</vt:lpstr>
      <vt:lpstr>Instagram – Visual Storytelling</vt:lpstr>
      <vt:lpstr>LinkedIn – Professional Narratives</vt:lpstr>
      <vt:lpstr>To wrap up…</vt:lpstr>
      <vt:lpstr>PowerPoint Presentation</vt:lpstr>
      <vt:lpstr>PowerPoint Presentation</vt:lpstr>
      <vt:lpstr>PowerPoint Presentation</vt:lpstr>
      <vt:lpstr>CRITICAL REFLECTION</vt:lpstr>
      <vt:lpstr>Group Work</vt:lpstr>
      <vt:lpstr>FINAL TASK</vt:lpstr>
      <vt:lpstr>Your Research Post</vt:lpstr>
      <vt:lpstr>SHARING</vt:lpstr>
      <vt:lpstr>PowerPoint Presentation</vt:lpstr>
      <vt:lpstr>From Research to Reach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Julio Gimenez</cp:lastModifiedBy>
  <cp:revision>89</cp:revision>
  <dcterms:modified xsi:type="dcterms:W3CDTF">2025-09-25T07:58:38Z</dcterms:modified>
</cp:coreProperties>
</file>